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61" r:id="rId4"/>
    <p:sldId id="259" r:id="rId5"/>
    <p:sldId id="280" r:id="rId6"/>
    <p:sldId id="281" r:id="rId7"/>
    <p:sldId id="286" r:id="rId8"/>
    <p:sldId id="287" r:id="rId9"/>
    <p:sldId id="288" r:id="rId10"/>
    <p:sldId id="284" r:id="rId11"/>
    <p:sldId id="291" r:id="rId12"/>
    <p:sldId id="285" r:id="rId13"/>
    <p:sldId id="282" r:id="rId14"/>
    <p:sldId id="289" r:id="rId15"/>
    <p:sldId id="283" r:id="rId16"/>
    <p:sldId id="29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6-04T09:38:38.003" idx="1">
    <p:pos x="10" y="10"/>
    <p:text/>
  </p:cm>
</p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21E05-525B-4225-B115-32725B62BD3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813E818-044C-492E-8A19-0267118BCDBF}">
      <dgm:prSet phldrT="[Texto]" custT="1"/>
      <dgm:spPr/>
      <dgm:t>
        <a:bodyPr/>
        <a:lstStyle/>
        <a:p>
          <a:r>
            <a:rPr lang="pt-BR" sz="2000" b="1" dirty="0" smtClean="0"/>
            <a:t>Aprendizagem do aluno surdo na escola</a:t>
          </a:r>
          <a:endParaRPr lang="pt-BR" sz="2000" b="1" dirty="0"/>
        </a:p>
      </dgm:t>
    </dgm:pt>
    <dgm:pt modelId="{7F195448-334C-439F-82D4-2CB561B64DCB}" type="parTrans" cxnId="{4C8D0E64-5EC1-46E0-9960-DACA5A83CC16}">
      <dgm:prSet/>
      <dgm:spPr/>
      <dgm:t>
        <a:bodyPr/>
        <a:lstStyle/>
        <a:p>
          <a:endParaRPr lang="pt-BR" sz="2000"/>
        </a:p>
      </dgm:t>
    </dgm:pt>
    <dgm:pt modelId="{C366581D-BB6F-478D-AB0B-8E55B4086E70}" type="sibTrans" cxnId="{4C8D0E64-5EC1-46E0-9960-DACA5A83CC16}">
      <dgm:prSet custT="1"/>
      <dgm:spPr/>
      <dgm:t>
        <a:bodyPr/>
        <a:lstStyle/>
        <a:p>
          <a:endParaRPr lang="pt-BR" sz="2000"/>
        </a:p>
      </dgm:t>
    </dgm:pt>
    <dgm:pt modelId="{3AB123B4-1C4E-4C3B-BEA0-6785C6E75D1F}">
      <dgm:prSet phldrT="[Texto]" custT="1"/>
      <dgm:spPr/>
      <dgm:t>
        <a:bodyPr/>
        <a:lstStyle/>
        <a:p>
          <a:r>
            <a:rPr lang="pt-BR" sz="2000" b="1" dirty="0" smtClean="0"/>
            <a:t>Diálogo com os professores</a:t>
          </a:r>
          <a:endParaRPr lang="pt-BR" sz="2000" b="1" dirty="0"/>
        </a:p>
      </dgm:t>
    </dgm:pt>
    <dgm:pt modelId="{4FAED556-4CB6-47EC-877F-C4884404849D}" type="parTrans" cxnId="{5EA267BC-A849-4E49-8273-67CB7F3EF478}">
      <dgm:prSet/>
      <dgm:spPr/>
      <dgm:t>
        <a:bodyPr/>
        <a:lstStyle/>
        <a:p>
          <a:endParaRPr lang="pt-BR" sz="2000"/>
        </a:p>
      </dgm:t>
    </dgm:pt>
    <dgm:pt modelId="{5E599459-DF85-444F-A2FB-55E8C19BBEEF}" type="sibTrans" cxnId="{5EA267BC-A849-4E49-8273-67CB7F3EF478}">
      <dgm:prSet custT="1"/>
      <dgm:spPr/>
      <dgm:t>
        <a:bodyPr/>
        <a:lstStyle/>
        <a:p>
          <a:endParaRPr lang="pt-BR" sz="2000"/>
        </a:p>
      </dgm:t>
    </dgm:pt>
    <dgm:pt modelId="{3F014AC9-7410-46B4-8EA1-33FA6E480D28}">
      <dgm:prSet phldrT="[Texto]" custT="1"/>
      <dgm:spPr/>
      <dgm:t>
        <a:bodyPr/>
        <a:lstStyle/>
        <a:p>
          <a:r>
            <a:rPr lang="pt-BR" sz="2000" b="1" dirty="0" smtClean="0"/>
            <a:t>Reflexão da prática</a:t>
          </a:r>
          <a:endParaRPr lang="pt-BR" sz="2000" b="1" dirty="0"/>
        </a:p>
      </dgm:t>
    </dgm:pt>
    <dgm:pt modelId="{99080B77-E926-4BD3-89A2-01BBDB39108B}" type="parTrans" cxnId="{A8689DE3-782F-4382-AC4C-0EC3100AA123}">
      <dgm:prSet/>
      <dgm:spPr/>
      <dgm:t>
        <a:bodyPr/>
        <a:lstStyle/>
        <a:p>
          <a:endParaRPr lang="pt-BR" sz="2000"/>
        </a:p>
      </dgm:t>
    </dgm:pt>
    <dgm:pt modelId="{7654DA4B-9423-4D9A-9FFC-29D03E191481}" type="sibTrans" cxnId="{A8689DE3-782F-4382-AC4C-0EC3100AA123}">
      <dgm:prSet custT="1"/>
      <dgm:spPr/>
      <dgm:t>
        <a:bodyPr/>
        <a:lstStyle/>
        <a:p>
          <a:endParaRPr lang="pt-BR" sz="2000"/>
        </a:p>
      </dgm:t>
    </dgm:pt>
    <dgm:pt modelId="{CA5A3CCD-0362-4D80-BD87-F59597B4B255}">
      <dgm:prSet phldrT="[Texto]" custT="1"/>
      <dgm:spPr/>
      <dgm:t>
        <a:bodyPr/>
        <a:lstStyle/>
        <a:p>
          <a:r>
            <a:rPr lang="pt-BR" sz="2000" b="1" dirty="0" smtClean="0"/>
            <a:t>Processo formativo</a:t>
          </a:r>
          <a:endParaRPr lang="pt-BR" sz="2000" b="1" dirty="0"/>
        </a:p>
      </dgm:t>
    </dgm:pt>
    <dgm:pt modelId="{13ECF2A7-7CE5-461C-9EE3-09BD8A6A5120}" type="parTrans" cxnId="{71D5CE77-B2A9-4F93-8CD3-B7EDEA989212}">
      <dgm:prSet/>
      <dgm:spPr/>
      <dgm:t>
        <a:bodyPr/>
        <a:lstStyle/>
        <a:p>
          <a:endParaRPr lang="pt-BR" sz="2000"/>
        </a:p>
      </dgm:t>
    </dgm:pt>
    <dgm:pt modelId="{78DAEA30-0180-4EDA-9185-1613C782441D}" type="sibTrans" cxnId="{71D5CE77-B2A9-4F93-8CD3-B7EDEA989212}">
      <dgm:prSet custT="1"/>
      <dgm:spPr/>
      <dgm:t>
        <a:bodyPr/>
        <a:lstStyle/>
        <a:p>
          <a:endParaRPr lang="pt-BR" sz="2000"/>
        </a:p>
      </dgm:t>
    </dgm:pt>
    <dgm:pt modelId="{592EC737-AAE2-4C7D-B8BD-CB032C9FB3E2}">
      <dgm:prSet phldrT="[Texto]" custT="1"/>
      <dgm:spPr/>
      <dgm:t>
        <a:bodyPr/>
        <a:lstStyle/>
        <a:p>
          <a:r>
            <a:rPr lang="pt-BR" sz="2000" b="1" dirty="0" smtClean="0"/>
            <a:t>Aula  de LIBRAS e intepretação</a:t>
          </a:r>
          <a:endParaRPr lang="pt-BR" sz="2000" b="1" dirty="0"/>
        </a:p>
      </dgm:t>
    </dgm:pt>
    <dgm:pt modelId="{97562691-AEDA-4131-8C5B-F96459F8898D}" type="parTrans" cxnId="{923CFBDD-B24D-4DE0-B186-330DB6D32C25}">
      <dgm:prSet/>
      <dgm:spPr/>
      <dgm:t>
        <a:bodyPr/>
        <a:lstStyle/>
        <a:p>
          <a:endParaRPr lang="pt-BR" sz="2000"/>
        </a:p>
      </dgm:t>
    </dgm:pt>
    <dgm:pt modelId="{02A020BA-2727-43CF-AE19-EAA7E2F664A7}" type="sibTrans" cxnId="{923CFBDD-B24D-4DE0-B186-330DB6D32C25}">
      <dgm:prSet custT="1"/>
      <dgm:spPr/>
      <dgm:t>
        <a:bodyPr/>
        <a:lstStyle/>
        <a:p>
          <a:endParaRPr lang="pt-BR" sz="2000"/>
        </a:p>
      </dgm:t>
    </dgm:pt>
    <dgm:pt modelId="{DBCD20E4-42F5-468B-A42A-9C0B2A4543C7}" type="pres">
      <dgm:prSet presAssocID="{78A21E05-525B-4225-B115-32725B62BD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90BC1B-A5F1-4F5E-818C-CECE17C1B984}" type="pres">
      <dgm:prSet presAssocID="{B813E818-044C-492E-8A19-0267118BCDBF}" presName="node" presStyleLbl="node1" presStyleIdx="0" presStyleCnt="5" custScaleX="118349" custScaleY="84941" custRadScaleRad="110202" custRadScaleInc="11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7BC438-583A-47EF-80EA-6725F8C558B6}" type="pres">
      <dgm:prSet presAssocID="{C366581D-BB6F-478D-AB0B-8E55B4086E70}" presName="sibTrans" presStyleLbl="sibTrans2D1" presStyleIdx="0" presStyleCnt="5" custLinFactNeighborX="92169" custLinFactNeighborY="-46895"/>
      <dgm:spPr/>
      <dgm:t>
        <a:bodyPr/>
        <a:lstStyle/>
        <a:p>
          <a:endParaRPr lang="pt-BR"/>
        </a:p>
      </dgm:t>
    </dgm:pt>
    <dgm:pt modelId="{4DE75580-7CED-41B2-938D-91DEACF31A6C}" type="pres">
      <dgm:prSet presAssocID="{C366581D-BB6F-478D-AB0B-8E55B4086E70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C8FC2580-F9F9-4E9B-ABBC-F6904DD2453C}" type="pres">
      <dgm:prSet presAssocID="{3AB123B4-1C4E-4C3B-BEA0-6785C6E75D1F}" presName="node" presStyleLbl="node1" presStyleIdx="1" presStyleCnt="5" custRadScaleRad="112550" custRadScaleInc="-6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EBD051-E817-4E97-A1CE-C6F577163508}" type="pres">
      <dgm:prSet presAssocID="{5E599459-DF85-444F-A2FB-55E8C19BBEEF}" presName="sibTrans" presStyleLbl="sibTrans2D1" presStyleIdx="1" presStyleCnt="5"/>
      <dgm:spPr/>
      <dgm:t>
        <a:bodyPr/>
        <a:lstStyle/>
        <a:p>
          <a:endParaRPr lang="pt-BR"/>
        </a:p>
      </dgm:t>
    </dgm:pt>
    <dgm:pt modelId="{810B3AD7-7E65-49E7-90A2-3798A80C13EC}" type="pres">
      <dgm:prSet presAssocID="{5E599459-DF85-444F-A2FB-55E8C19BBEEF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01700E81-FBE8-41F8-98E1-F51879A20F3E}" type="pres">
      <dgm:prSet presAssocID="{3F014AC9-7410-46B4-8EA1-33FA6E480D28}" presName="node" presStyleLbl="node1" presStyleIdx="2" presStyleCnt="5" custScaleX="116887" custRadScaleRad="135182" custRadScaleInc="-409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EE06A4-5E0E-4EA6-9300-368F039FDAC0}" type="pres">
      <dgm:prSet presAssocID="{7654DA4B-9423-4D9A-9FFC-29D03E191481}" presName="sibTrans" presStyleLbl="sibTrans2D1" presStyleIdx="2" presStyleCnt="5" custLinFactNeighborX="5382" custLinFactNeighborY="88102"/>
      <dgm:spPr/>
      <dgm:t>
        <a:bodyPr/>
        <a:lstStyle/>
        <a:p>
          <a:endParaRPr lang="pt-BR"/>
        </a:p>
      </dgm:t>
    </dgm:pt>
    <dgm:pt modelId="{70214F1C-EEF9-4BB2-8FDE-D23688528E94}" type="pres">
      <dgm:prSet presAssocID="{7654DA4B-9423-4D9A-9FFC-29D03E191481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BB6BE4C2-16C8-4DE6-A775-C959839866A2}" type="pres">
      <dgm:prSet presAssocID="{CA5A3CCD-0362-4D80-BD87-F59597B4B255}" presName="node" presStyleLbl="node1" presStyleIdx="3" presStyleCnt="5" custRadScaleRad="122684" custRadScaleInc="438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204B5D-B790-4EAF-A2D2-40AD03A353ED}" type="pres">
      <dgm:prSet presAssocID="{78DAEA30-0180-4EDA-9185-1613C782441D}" presName="sibTrans" presStyleLbl="sibTrans2D1" presStyleIdx="3" presStyleCnt="5"/>
      <dgm:spPr/>
      <dgm:t>
        <a:bodyPr/>
        <a:lstStyle/>
        <a:p>
          <a:endParaRPr lang="pt-BR"/>
        </a:p>
      </dgm:t>
    </dgm:pt>
    <dgm:pt modelId="{57FE20CD-1BFB-48FC-B7DE-9D96BE254F8E}" type="pres">
      <dgm:prSet presAssocID="{78DAEA30-0180-4EDA-9185-1613C782441D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B9C63134-4E2F-4A8B-AB62-2402107120BD}" type="pres">
      <dgm:prSet presAssocID="{592EC737-AAE2-4C7D-B8BD-CB032C9FB3E2}" presName="node" presStyleLbl="node1" presStyleIdx="4" presStyleCnt="5" custScaleX="115058" custScaleY="95763" custRadScaleRad="117503" custRadScaleInc="26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B72406-2D55-4C17-93E1-84210234EEE8}" type="pres">
      <dgm:prSet presAssocID="{02A020BA-2727-43CF-AE19-EAA7E2F664A7}" presName="sibTrans" presStyleLbl="sibTrans2D1" presStyleIdx="4" presStyleCnt="5" custLinFactNeighborX="-21961" custLinFactNeighborY="-38364"/>
      <dgm:spPr/>
      <dgm:t>
        <a:bodyPr/>
        <a:lstStyle/>
        <a:p>
          <a:endParaRPr lang="pt-BR"/>
        </a:p>
      </dgm:t>
    </dgm:pt>
    <dgm:pt modelId="{2D4FABFA-2FAB-4926-84C3-6DBC06D15E0E}" type="pres">
      <dgm:prSet presAssocID="{02A020BA-2727-43CF-AE19-EAA7E2F664A7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B936B0C7-2E4A-455E-B7E2-C5C9AB723E2D}" type="presOf" srcId="{5E599459-DF85-444F-A2FB-55E8C19BBEEF}" destId="{36EBD051-E817-4E97-A1CE-C6F577163508}" srcOrd="0" destOrd="0" presId="urn:microsoft.com/office/officeart/2005/8/layout/cycle2"/>
    <dgm:cxn modelId="{2A5A342A-C80E-475D-9FB2-1F6324AD5007}" type="presOf" srcId="{C366581D-BB6F-478D-AB0B-8E55B4086E70}" destId="{4DE75580-7CED-41B2-938D-91DEACF31A6C}" srcOrd="1" destOrd="0" presId="urn:microsoft.com/office/officeart/2005/8/layout/cycle2"/>
    <dgm:cxn modelId="{5EA267BC-A849-4E49-8273-67CB7F3EF478}" srcId="{78A21E05-525B-4225-B115-32725B62BD36}" destId="{3AB123B4-1C4E-4C3B-BEA0-6785C6E75D1F}" srcOrd="1" destOrd="0" parTransId="{4FAED556-4CB6-47EC-877F-C4884404849D}" sibTransId="{5E599459-DF85-444F-A2FB-55E8C19BBEEF}"/>
    <dgm:cxn modelId="{B56EB889-40A2-41A9-9E09-B3F6989053FD}" type="presOf" srcId="{78DAEA30-0180-4EDA-9185-1613C782441D}" destId="{57FE20CD-1BFB-48FC-B7DE-9D96BE254F8E}" srcOrd="1" destOrd="0" presId="urn:microsoft.com/office/officeart/2005/8/layout/cycle2"/>
    <dgm:cxn modelId="{E775FDDA-3C7F-44E6-8671-0C628DD57515}" type="presOf" srcId="{B813E818-044C-492E-8A19-0267118BCDBF}" destId="{2F90BC1B-A5F1-4F5E-818C-CECE17C1B984}" srcOrd="0" destOrd="0" presId="urn:microsoft.com/office/officeart/2005/8/layout/cycle2"/>
    <dgm:cxn modelId="{14875998-5F3A-4816-8C6F-7A88A85533CA}" type="presOf" srcId="{78A21E05-525B-4225-B115-32725B62BD36}" destId="{DBCD20E4-42F5-468B-A42A-9C0B2A4543C7}" srcOrd="0" destOrd="0" presId="urn:microsoft.com/office/officeart/2005/8/layout/cycle2"/>
    <dgm:cxn modelId="{FA775673-101A-4279-A663-2A901D682A56}" type="presOf" srcId="{CA5A3CCD-0362-4D80-BD87-F59597B4B255}" destId="{BB6BE4C2-16C8-4DE6-A775-C959839866A2}" srcOrd="0" destOrd="0" presId="urn:microsoft.com/office/officeart/2005/8/layout/cycle2"/>
    <dgm:cxn modelId="{69BB90B1-EECB-486D-87AB-B27FF0F0BBFF}" type="presOf" srcId="{3AB123B4-1C4E-4C3B-BEA0-6785C6E75D1F}" destId="{C8FC2580-F9F9-4E9B-ABBC-F6904DD2453C}" srcOrd="0" destOrd="0" presId="urn:microsoft.com/office/officeart/2005/8/layout/cycle2"/>
    <dgm:cxn modelId="{D136EFE4-F956-4938-B106-7CBC4FA653CB}" type="presOf" srcId="{7654DA4B-9423-4D9A-9FFC-29D03E191481}" destId="{70214F1C-EEF9-4BB2-8FDE-D23688528E94}" srcOrd="1" destOrd="0" presId="urn:microsoft.com/office/officeart/2005/8/layout/cycle2"/>
    <dgm:cxn modelId="{7F164DC1-2CC3-4C95-929A-CCDDCEEED713}" type="presOf" srcId="{592EC737-AAE2-4C7D-B8BD-CB032C9FB3E2}" destId="{B9C63134-4E2F-4A8B-AB62-2402107120BD}" srcOrd="0" destOrd="0" presId="urn:microsoft.com/office/officeart/2005/8/layout/cycle2"/>
    <dgm:cxn modelId="{A8689DE3-782F-4382-AC4C-0EC3100AA123}" srcId="{78A21E05-525B-4225-B115-32725B62BD36}" destId="{3F014AC9-7410-46B4-8EA1-33FA6E480D28}" srcOrd="2" destOrd="0" parTransId="{99080B77-E926-4BD3-89A2-01BBDB39108B}" sibTransId="{7654DA4B-9423-4D9A-9FFC-29D03E191481}"/>
    <dgm:cxn modelId="{839861B2-665A-4E0D-A369-183B4BCEE4D7}" type="presOf" srcId="{3F014AC9-7410-46B4-8EA1-33FA6E480D28}" destId="{01700E81-FBE8-41F8-98E1-F51879A20F3E}" srcOrd="0" destOrd="0" presId="urn:microsoft.com/office/officeart/2005/8/layout/cycle2"/>
    <dgm:cxn modelId="{544441F9-8C06-4656-BD06-780AC17238C0}" type="presOf" srcId="{C366581D-BB6F-478D-AB0B-8E55B4086E70}" destId="{367BC438-583A-47EF-80EA-6725F8C558B6}" srcOrd="0" destOrd="0" presId="urn:microsoft.com/office/officeart/2005/8/layout/cycle2"/>
    <dgm:cxn modelId="{5123AB38-D9EF-45FA-8E81-9B51C37C6442}" type="presOf" srcId="{7654DA4B-9423-4D9A-9FFC-29D03E191481}" destId="{C7EE06A4-5E0E-4EA6-9300-368F039FDAC0}" srcOrd="0" destOrd="0" presId="urn:microsoft.com/office/officeart/2005/8/layout/cycle2"/>
    <dgm:cxn modelId="{A14A7E96-BE57-46F8-B785-2E3E8DB2E606}" type="presOf" srcId="{78DAEA30-0180-4EDA-9185-1613C782441D}" destId="{53204B5D-B790-4EAF-A2D2-40AD03A353ED}" srcOrd="0" destOrd="0" presId="urn:microsoft.com/office/officeart/2005/8/layout/cycle2"/>
    <dgm:cxn modelId="{4C8D0E64-5EC1-46E0-9960-DACA5A83CC16}" srcId="{78A21E05-525B-4225-B115-32725B62BD36}" destId="{B813E818-044C-492E-8A19-0267118BCDBF}" srcOrd="0" destOrd="0" parTransId="{7F195448-334C-439F-82D4-2CB561B64DCB}" sibTransId="{C366581D-BB6F-478D-AB0B-8E55B4086E70}"/>
    <dgm:cxn modelId="{9D174253-C424-4F0F-BD79-48B3E946DDB8}" type="presOf" srcId="{02A020BA-2727-43CF-AE19-EAA7E2F664A7}" destId="{2D4FABFA-2FAB-4926-84C3-6DBC06D15E0E}" srcOrd="1" destOrd="0" presId="urn:microsoft.com/office/officeart/2005/8/layout/cycle2"/>
    <dgm:cxn modelId="{169EAF67-EEE6-4F43-9850-4E05548AC2CE}" type="presOf" srcId="{02A020BA-2727-43CF-AE19-EAA7E2F664A7}" destId="{1DB72406-2D55-4C17-93E1-84210234EEE8}" srcOrd="0" destOrd="0" presId="urn:microsoft.com/office/officeart/2005/8/layout/cycle2"/>
    <dgm:cxn modelId="{923CFBDD-B24D-4DE0-B186-330DB6D32C25}" srcId="{78A21E05-525B-4225-B115-32725B62BD36}" destId="{592EC737-AAE2-4C7D-B8BD-CB032C9FB3E2}" srcOrd="4" destOrd="0" parTransId="{97562691-AEDA-4131-8C5B-F96459F8898D}" sibTransId="{02A020BA-2727-43CF-AE19-EAA7E2F664A7}"/>
    <dgm:cxn modelId="{1DFA7292-8525-43C3-8F2A-C7885C8D5CA1}" type="presOf" srcId="{5E599459-DF85-444F-A2FB-55E8C19BBEEF}" destId="{810B3AD7-7E65-49E7-90A2-3798A80C13EC}" srcOrd="1" destOrd="0" presId="urn:microsoft.com/office/officeart/2005/8/layout/cycle2"/>
    <dgm:cxn modelId="{71D5CE77-B2A9-4F93-8CD3-B7EDEA989212}" srcId="{78A21E05-525B-4225-B115-32725B62BD36}" destId="{CA5A3CCD-0362-4D80-BD87-F59597B4B255}" srcOrd="3" destOrd="0" parTransId="{13ECF2A7-7CE5-461C-9EE3-09BD8A6A5120}" sibTransId="{78DAEA30-0180-4EDA-9185-1613C782441D}"/>
    <dgm:cxn modelId="{656D30F6-6421-4A7E-B881-803C792D89A7}" type="presParOf" srcId="{DBCD20E4-42F5-468B-A42A-9C0B2A4543C7}" destId="{2F90BC1B-A5F1-4F5E-818C-CECE17C1B984}" srcOrd="0" destOrd="0" presId="urn:microsoft.com/office/officeart/2005/8/layout/cycle2"/>
    <dgm:cxn modelId="{B8590E2A-7081-47E1-8ED6-43DDFC5ABA86}" type="presParOf" srcId="{DBCD20E4-42F5-468B-A42A-9C0B2A4543C7}" destId="{367BC438-583A-47EF-80EA-6725F8C558B6}" srcOrd="1" destOrd="0" presId="urn:microsoft.com/office/officeart/2005/8/layout/cycle2"/>
    <dgm:cxn modelId="{34A616D4-0B35-449A-83D6-2293649933BC}" type="presParOf" srcId="{367BC438-583A-47EF-80EA-6725F8C558B6}" destId="{4DE75580-7CED-41B2-938D-91DEACF31A6C}" srcOrd="0" destOrd="0" presId="urn:microsoft.com/office/officeart/2005/8/layout/cycle2"/>
    <dgm:cxn modelId="{DBB3C89D-28DD-4217-835D-7CEDA1EEBC9E}" type="presParOf" srcId="{DBCD20E4-42F5-468B-A42A-9C0B2A4543C7}" destId="{C8FC2580-F9F9-4E9B-ABBC-F6904DD2453C}" srcOrd="2" destOrd="0" presId="urn:microsoft.com/office/officeart/2005/8/layout/cycle2"/>
    <dgm:cxn modelId="{9BD3CC04-D3A1-4A8A-9464-83847AB88B6B}" type="presParOf" srcId="{DBCD20E4-42F5-468B-A42A-9C0B2A4543C7}" destId="{36EBD051-E817-4E97-A1CE-C6F577163508}" srcOrd="3" destOrd="0" presId="urn:microsoft.com/office/officeart/2005/8/layout/cycle2"/>
    <dgm:cxn modelId="{300A1500-2C6F-4810-8CEC-D62C4B53E599}" type="presParOf" srcId="{36EBD051-E817-4E97-A1CE-C6F577163508}" destId="{810B3AD7-7E65-49E7-90A2-3798A80C13EC}" srcOrd="0" destOrd="0" presId="urn:microsoft.com/office/officeart/2005/8/layout/cycle2"/>
    <dgm:cxn modelId="{0C493113-3186-4623-BE06-FA9FA45213B2}" type="presParOf" srcId="{DBCD20E4-42F5-468B-A42A-9C0B2A4543C7}" destId="{01700E81-FBE8-41F8-98E1-F51879A20F3E}" srcOrd="4" destOrd="0" presId="urn:microsoft.com/office/officeart/2005/8/layout/cycle2"/>
    <dgm:cxn modelId="{CE2D2C5F-3DB9-4310-89BE-CB81C45A0CA2}" type="presParOf" srcId="{DBCD20E4-42F5-468B-A42A-9C0B2A4543C7}" destId="{C7EE06A4-5E0E-4EA6-9300-368F039FDAC0}" srcOrd="5" destOrd="0" presId="urn:microsoft.com/office/officeart/2005/8/layout/cycle2"/>
    <dgm:cxn modelId="{2B51E7F3-5E0F-4BC5-B82C-8564C9DC14B6}" type="presParOf" srcId="{C7EE06A4-5E0E-4EA6-9300-368F039FDAC0}" destId="{70214F1C-EEF9-4BB2-8FDE-D23688528E94}" srcOrd="0" destOrd="0" presId="urn:microsoft.com/office/officeart/2005/8/layout/cycle2"/>
    <dgm:cxn modelId="{0C9E66A6-CA49-4CDC-A607-5B1E77E88FF0}" type="presParOf" srcId="{DBCD20E4-42F5-468B-A42A-9C0B2A4543C7}" destId="{BB6BE4C2-16C8-4DE6-A775-C959839866A2}" srcOrd="6" destOrd="0" presId="urn:microsoft.com/office/officeart/2005/8/layout/cycle2"/>
    <dgm:cxn modelId="{61A1090C-F7D0-4D07-846B-7AB19D30F253}" type="presParOf" srcId="{DBCD20E4-42F5-468B-A42A-9C0B2A4543C7}" destId="{53204B5D-B790-4EAF-A2D2-40AD03A353ED}" srcOrd="7" destOrd="0" presId="urn:microsoft.com/office/officeart/2005/8/layout/cycle2"/>
    <dgm:cxn modelId="{2490A06E-D2D1-42DF-A9DB-7D0556E40501}" type="presParOf" srcId="{53204B5D-B790-4EAF-A2D2-40AD03A353ED}" destId="{57FE20CD-1BFB-48FC-B7DE-9D96BE254F8E}" srcOrd="0" destOrd="0" presId="urn:microsoft.com/office/officeart/2005/8/layout/cycle2"/>
    <dgm:cxn modelId="{A7CC5BEE-818B-42A8-8A0B-BD7079C9E13C}" type="presParOf" srcId="{DBCD20E4-42F5-468B-A42A-9C0B2A4543C7}" destId="{B9C63134-4E2F-4A8B-AB62-2402107120BD}" srcOrd="8" destOrd="0" presId="urn:microsoft.com/office/officeart/2005/8/layout/cycle2"/>
    <dgm:cxn modelId="{9A1AC74C-D17F-41BB-A909-430468973E9A}" type="presParOf" srcId="{DBCD20E4-42F5-468B-A42A-9C0B2A4543C7}" destId="{1DB72406-2D55-4C17-93E1-84210234EEE8}" srcOrd="9" destOrd="0" presId="urn:microsoft.com/office/officeart/2005/8/layout/cycle2"/>
    <dgm:cxn modelId="{DB1E35FD-B67C-4722-8AF6-452F881B5CB7}" type="presParOf" srcId="{1DB72406-2D55-4C17-93E1-84210234EEE8}" destId="{2D4FABFA-2FAB-4926-84C3-6DBC06D15E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EACB01-7764-4E5F-B838-38ACEC2123EE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ED954759-F682-45B0-A667-83A3F5462207}">
      <dgm:prSet phldrT="[Texto]"/>
      <dgm:spPr/>
      <dgm:t>
        <a:bodyPr/>
        <a:lstStyle/>
        <a:p>
          <a:r>
            <a:rPr lang="pt-BR" b="1" dirty="0" smtClean="0"/>
            <a:t>Aprender  a LIBRAS </a:t>
          </a:r>
          <a:endParaRPr lang="pt-BR" b="1" dirty="0"/>
        </a:p>
      </dgm:t>
    </dgm:pt>
    <dgm:pt modelId="{E905FD98-1317-45D0-9D53-77C788A23D64}" type="parTrans" cxnId="{21E37374-9149-41FB-ABCA-B84A47B98C31}">
      <dgm:prSet/>
      <dgm:spPr/>
      <dgm:t>
        <a:bodyPr/>
        <a:lstStyle/>
        <a:p>
          <a:endParaRPr lang="pt-BR"/>
        </a:p>
      </dgm:t>
    </dgm:pt>
    <dgm:pt modelId="{7804291C-E896-4FEF-A3E1-4ABB78009299}" type="sibTrans" cxnId="{21E37374-9149-41FB-ABCA-B84A47B98C31}">
      <dgm:prSet/>
      <dgm:spPr/>
      <dgm:t>
        <a:bodyPr/>
        <a:lstStyle/>
        <a:p>
          <a:endParaRPr lang="pt-BR"/>
        </a:p>
      </dgm:t>
    </dgm:pt>
    <dgm:pt modelId="{24AD3729-A6F2-4192-B833-B151836BF012}">
      <dgm:prSet phldrT="[Texto]"/>
      <dgm:spPr/>
      <dgm:t>
        <a:bodyPr/>
        <a:lstStyle/>
        <a:p>
          <a:endParaRPr lang="pt-BR" b="1" dirty="0" smtClean="0"/>
        </a:p>
        <a:p>
          <a:r>
            <a:rPr lang="pt-BR" b="1" dirty="0" smtClean="0"/>
            <a:t>Aprendizagem escolar/ação na escola</a:t>
          </a:r>
          <a:endParaRPr lang="pt-BR" b="1" dirty="0"/>
        </a:p>
      </dgm:t>
    </dgm:pt>
    <dgm:pt modelId="{182B280F-B712-4783-9444-8BC11E6E8E25}" type="parTrans" cxnId="{8C83D963-629A-447A-AAF1-DC992624FA3E}">
      <dgm:prSet/>
      <dgm:spPr/>
      <dgm:t>
        <a:bodyPr/>
        <a:lstStyle/>
        <a:p>
          <a:endParaRPr lang="pt-BR"/>
        </a:p>
      </dgm:t>
    </dgm:pt>
    <dgm:pt modelId="{A254DAB3-6C36-4A26-A334-B1558A2B788B}" type="sibTrans" cxnId="{8C83D963-629A-447A-AAF1-DC992624FA3E}">
      <dgm:prSet/>
      <dgm:spPr/>
      <dgm:t>
        <a:bodyPr/>
        <a:lstStyle/>
        <a:p>
          <a:endParaRPr lang="pt-BR"/>
        </a:p>
      </dgm:t>
    </dgm:pt>
    <dgm:pt modelId="{18715A01-4742-4FB3-867F-9011785A0231}">
      <dgm:prSet phldrT="[Texto]"/>
      <dgm:spPr/>
      <dgm:t>
        <a:bodyPr/>
        <a:lstStyle/>
        <a:p>
          <a:endParaRPr lang="pt-BR" dirty="0" smtClean="0"/>
        </a:p>
        <a:p>
          <a:endParaRPr lang="pt-BR" dirty="0" smtClean="0"/>
        </a:p>
        <a:p>
          <a:endParaRPr lang="pt-BR" dirty="0"/>
        </a:p>
      </dgm:t>
    </dgm:pt>
    <dgm:pt modelId="{6B26007F-5121-4D23-97F6-9542AB529DBA}" type="parTrans" cxnId="{10BE4599-F8A0-4318-A689-B22BC08D1D4B}">
      <dgm:prSet/>
      <dgm:spPr/>
      <dgm:t>
        <a:bodyPr/>
        <a:lstStyle/>
        <a:p>
          <a:endParaRPr lang="pt-BR"/>
        </a:p>
      </dgm:t>
    </dgm:pt>
    <dgm:pt modelId="{97624F64-72CA-4442-827F-6523453FB27B}" type="sibTrans" cxnId="{10BE4599-F8A0-4318-A689-B22BC08D1D4B}">
      <dgm:prSet/>
      <dgm:spPr/>
      <dgm:t>
        <a:bodyPr/>
        <a:lstStyle/>
        <a:p>
          <a:endParaRPr lang="pt-BR"/>
        </a:p>
      </dgm:t>
    </dgm:pt>
    <dgm:pt modelId="{044192D5-C925-4A6B-8633-68379F9BADFF}" type="pres">
      <dgm:prSet presAssocID="{77EACB01-7764-4E5F-B838-38ACEC2123EE}" presName="arrowDiagram" presStyleCnt="0">
        <dgm:presLayoutVars>
          <dgm:chMax val="5"/>
          <dgm:dir/>
          <dgm:resizeHandles val="exact"/>
        </dgm:presLayoutVars>
      </dgm:prSet>
      <dgm:spPr/>
    </dgm:pt>
    <dgm:pt modelId="{82AB0A19-6BDF-4E4E-9B39-F754A08F7694}" type="pres">
      <dgm:prSet presAssocID="{77EACB01-7764-4E5F-B838-38ACEC2123EE}" presName="arrow" presStyleLbl="bgShp" presStyleIdx="0" presStyleCnt="1" custScaleX="104807" custLinFactNeighborX="-2664" custLinFactNeighborY="-8248"/>
      <dgm:spPr/>
    </dgm:pt>
    <dgm:pt modelId="{0971A695-118F-4A74-B159-1EE3E03CDD5B}" type="pres">
      <dgm:prSet presAssocID="{77EACB01-7764-4E5F-B838-38ACEC2123EE}" presName="arrowDiagram3" presStyleCnt="0"/>
      <dgm:spPr/>
    </dgm:pt>
    <dgm:pt modelId="{93BAED8F-2484-4503-8BF8-6343597F5B7B}" type="pres">
      <dgm:prSet presAssocID="{ED954759-F682-45B0-A667-83A3F5462207}" presName="bullet3a" presStyleLbl="node1" presStyleIdx="0" presStyleCnt="3"/>
      <dgm:spPr/>
    </dgm:pt>
    <dgm:pt modelId="{DD5264AC-3199-4EFE-9CBC-2F6AA7CE8A67}" type="pres">
      <dgm:prSet presAssocID="{ED954759-F682-45B0-A667-83A3F546220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DBC616-7600-43C4-AFB8-5AB53F3B48FD}" type="pres">
      <dgm:prSet presAssocID="{24AD3729-A6F2-4192-B833-B151836BF012}" presName="bullet3b" presStyleLbl="node1" presStyleIdx="1" presStyleCnt="3"/>
      <dgm:spPr/>
    </dgm:pt>
    <dgm:pt modelId="{8C9A026E-639F-4CC0-818C-04A170CA3D5D}" type="pres">
      <dgm:prSet presAssocID="{24AD3729-A6F2-4192-B833-B151836BF012}" presName="textBox3b" presStyleLbl="revTx" presStyleIdx="1" presStyleCnt="3" custLinFactNeighborX="-12505" custLinFactNeighborY="-38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AAE0FD-27F3-4164-81BB-6BA1187FE907}" type="pres">
      <dgm:prSet presAssocID="{18715A01-4742-4FB3-867F-9011785A0231}" presName="bullet3c" presStyleLbl="node1" presStyleIdx="2" presStyleCnt="3"/>
      <dgm:spPr/>
    </dgm:pt>
    <dgm:pt modelId="{8069AB1A-3B63-4D95-BC89-FD903D4BA31F}" type="pres">
      <dgm:prSet presAssocID="{18715A01-4742-4FB3-867F-9011785A0231}" presName="textBox3c" presStyleLbl="revTx" presStyleIdx="2" presStyleCnt="3" custLinFactNeighborX="20964" custLinFactNeighborY="-97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BE4599-F8A0-4318-A689-B22BC08D1D4B}" srcId="{77EACB01-7764-4E5F-B838-38ACEC2123EE}" destId="{18715A01-4742-4FB3-867F-9011785A0231}" srcOrd="2" destOrd="0" parTransId="{6B26007F-5121-4D23-97F6-9542AB529DBA}" sibTransId="{97624F64-72CA-4442-827F-6523453FB27B}"/>
    <dgm:cxn modelId="{AC3230AD-BDE2-4F0C-B8FD-EDD11BE6AB2F}" type="presOf" srcId="{ED954759-F682-45B0-A667-83A3F5462207}" destId="{DD5264AC-3199-4EFE-9CBC-2F6AA7CE8A67}" srcOrd="0" destOrd="0" presId="urn:microsoft.com/office/officeart/2005/8/layout/arrow2"/>
    <dgm:cxn modelId="{8C83D963-629A-447A-AAF1-DC992624FA3E}" srcId="{77EACB01-7764-4E5F-B838-38ACEC2123EE}" destId="{24AD3729-A6F2-4192-B833-B151836BF012}" srcOrd="1" destOrd="0" parTransId="{182B280F-B712-4783-9444-8BC11E6E8E25}" sibTransId="{A254DAB3-6C36-4A26-A334-B1558A2B788B}"/>
    <dgm:cxn modelId="{43D7E997-ADEF-42C4-8C81-01B56118EE47}" type="presOf" srcId="{18715A01-4742-4FB3-867F-9011785A0231}" destId="{8069AB1A-3B63-4D95-BC89-FD903D4BA31F}" srcOrd="0" destOrd="0" presId="urn:microsoft.com/office/officeart/2005/8/layout/arrow2"/>
    <dgm:cxn modelId="{21E37374-9149-41FB-ABCA-B84A47B98C31}" srcId="{77EACB01-7764-4E5F-B838-38ACEC2123EE}" destId="{ED954759-F682-45B0-A667-83A3F5462207}" srcOrd="0" destOrd="0" parTransId="{E905FD98-1317-45D0-9D53-77C788A23D64}" sibTransId="{7804291C-E896-4FEF-A3E1-4ABB78009299}"/>
    <dgm:cxn modelId="{7E57E09D-861D-450A-B60E-64AEA16E4AEE}" type="presOf" srcId="{24AD3729-A6F2-4192-B833-B151836BF012}" destId="{8C9A026E-639F-4CC0-818C-04A170CA3D5D}" srcOrd="0" destOrd="0" presId="urn:microsoft.com/office/officeart/2005/8/layout/arrow2"/>
    <dgm:cxn modelId="{7BFBCDE5-FDE8-42B2-A407-8FFA600EA380}" type="presOf" srcId="{77EACB01-7764-4E5F-B838-38ACEC2123EE}" destId="{044192D5-C925-4A6B-8633-68379F9BADFF}" srcOrd="0" destOrd="0" presId="urn:microsoft.com/office/officeart/2005/8/layout/arrow2"/>
    <dgm:cxn modelId="{A473FF41-ADEA-4B1F-B7C9-2B72E8DC734E}" type="presParOf" srcId="{044192D5-C925-4A6B-8633-68379F9BADFF}" destId="{82AB0A19-6BDF-4E4E-9B39-F754A08F7694}" srcOrd="0" destOrd="0" presId="urn:microsoft.com/office/officeart/2005/8/layout/arrow2"/>
    <dgm:cxn modelId="{F1B26E07-472A-492F-9037-04C9E6B5EA3F}" type="presParOf" srcId="{044192D5-C925-4A6B-8633-68379F9BADFF}" destId="{0971A695-118F-4A74-B159-1EE3E03CDD5B}" srcOrd="1" destOrd="0" presId="urn:microsoft.com/office/officeart/2005/8/layout/arrow2"/>
    <dgm:cxn modelId="{CDF60882-88AE-42CF-B187-35080268007D}" type="presParOf" srcId="{0971A695-118F-4A74-B159-1EE3E03CDD5B}" destId="{93BAED8F-2484-4503-8BF8-6343597F5B7B}" srcOrd="0" destOrd="0" presId="urn:microsoft.com/office/officeart/2005/8/layout/arrow2"/>
    <dgm:cxn modelId="{A4355BC8-C272-4B47-95F3-0DA1D71DC682}" type="presParOf" srcId="{0971A695-118F-4A74-B159-1EE3E03CDD5B}" destId="{DD5264AC-3199-4EFE-9CBC-2F6AA7CE8A67}" srcOrd="1" destOrd="0" presId="urn:microsoft.com/office/officeart/2005/8/layout/arrow2"/>
    <dgm:cxn modelId="{9F96E9F7-C60C-4380-A405-A1E52F3F6516}" type="presParOf" srcId="{0971A695-118F-4A74-B159-1EE3E03CDD5B}" destId="{B2DBC616-7600-43C4-AFB8-5AB53F3B48FD}" srcOrd="2" destOrd="0" presId="urn:microsoft.com/office/officeart/2005/8/layout/arrow2"/>
    <dgm:cxn modelId="{B13E1EBA-0A5C-4CD0-B49C-DDDA614E3122}" type="presParOf" srcId="{0971A695-118F-4A74-B159-1EE3E03CDD5B}" destId="{8C9A026E-639F-4CC0-818C-04A170CA3D5D}" srcOrd="3" destOrd="0" presId="urn:microsoft.com/office/officeart/2005/8/layout/arrow2"/>
    <dgm:cxn modelId="{3B1DF576-3CAC-408A-B06E-43CFDAD0384E}" type="presParOf" srcId="{0971A695-118F-4A74-B159-1EE3E03CDD5B}" destId="{DBAAE0FD-27F3-4164-81BB-6BA1187FE907}" srcOrd="4" destOrd="0" presId="urn:microsoft.com/office/officeart/2005/8/layout/arrow2"/>
    <dgm:cxn modelId="{B89200F5-D4DC-4384-9DCB-83A91C5A9F15}" type="presParOf" srcId="{0971A695-118F-4A74-B159-1EE3E03CDD5B}" destId="{8069AB1A-3B63-4D95-BC89-FD903D4BA31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6017E-A1C4-4E73-8DAD-B6750351802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9FEA962A-8854-4BF0-B3E0-A0865BBBE991}">
      <dgm:prSet phldrT="[Texto]" custT="1"/>
      <dgm:spPr/>
      <dgm:t>
        <a:bodyPr/>
        <a:lstStyle/>
        <a:p>
          <a:r>
            <a:rPr lang="pt-BR" sz="2800" b="1" smtClean="0"/>
            <a:t>Ensino Fundamental</a:t>
          </a:r>
        </a:p>
        <a:p>
          <a:r>
            <a:rPr lang="pt-BR" sz="2800" b="1" smtClean="0"/>
            <a:t>1º ao 5º ano</a:t>
          </a:r>
          <a:endParaRPr lang="pt-BR" sz="2800" b="1" dirty="0"/>
        </a:p>
      </dgm:t>
    </dgm:pt>
    <dgm:pt modelId="{40B58055-A769-4275-899A-4F84CF7854E7}" type="parTrans" cxnId="{EA2765CE-BD28-4222-93DE-5E852166A104}">
      <dgm:prSet/>
      <dgm:spPr/>
      <dgm:t>
        <a:bodyPr/>
        <a:lstStyle/>
        <a:p>
          <a:endParaRPr lang="pt-BR"/>
        </a:p>
      </dgm:t>
    </dgm:pt>
    <dgm:pt modelId="{FDB85123-3764-45C9-8C52-5E7D957EC4DE}" type="sibTrans" cxnId="{EA2765CE-BD28-4222-93DE-5E852166A104}">
      <dgm:prSet/>
      <dgm:spPr/>
      <dgm:t>
        <a:bodyPr/>
        <a:lstStyle/>
        <a:p>
          <a:endParaRPr lang="pt-BR"/>
        </a:p>
      </dgm:t>
    </dgm:pt>
    <dgm:pt modelId="{E58D7352-F737-4703-9A10-0EDCFBAB13D0}">
      <dgm:prSet phldrT="[Texto]" custT="1"/>
      <dgm:spPr/>
      <dgm:t>
        <a:bodyPr/>
        <a:lstStyle/>
        <a:p>
          <a:endParaRPr lang="pt-BR" sz="2000" b="1" smtClean="0"/>
        </a:p>
        <a:p>
          <a:r>
            <a:rPr lang="pt-BR" sz="2800" b="1" smtClean="0"/>
            <a:t>Ensino Fundamental</a:t>
          </a:r>
        </a:p>
        <a:p>
          <a:r>
            <a:rPr lang="pt-BR" sz="2800" b="1" smtClean="0"/>
            <a:t>6º ao 9º ano</a:t>
          </a:r>
        </a:p>
        <a:p>
          <a:endParaRPr lang="pt-BR" sz="2000" dirty="0"/>
        </a:p>
      </dgm:t>
    </dgm:pt>
    <dgm:pt modelId="{B458951A-9460-49CD-A765-022562EA2A46}" type="parTrans" cxnId="{E84EA378-D45A-4080-A202-BE5E82576017}">
      <dgm:prSet/>
      <dgm:spPr/>
      <dgm:t>
        <a:bodyPr/>
        <a:lstStyle/>
        <a:p>
          <a:endParaRPr lang="pt-BR"/>
        </a:p>
      </dgm:t>
    </dgm:pt>
    <dgm:pt modelId="{66B43BA3-1077-4DA9-8FD3-0179A19F2109}" type="sibTrans" cxnId="{E84EA378-D45A-4080-A202-BE5E82576017}">
      <dgm:prSet/>
      <dgm:spPr/>
      <dgm:t>
        <a:bodyPr/>
        <a:lstStyle/>
        <a:p>
          <a:endParaRPr lang="pt-BR"/>
        </a:p>
      </dgm:t>
    </dgm:pt>
    <dgm:pt modelId="{38679BC3-4E49-4C30-BBE0-D439A7C4C688}">
      <dgm:prSet phldrT="[Texto]" custT="1"/>
      <dgm:spPr/>
      <dgm:t>
        <a:bodyPr/>
        <a:lstStyle/>
        <a:p>
          <a:r>
            <a:rPr lang="pt-BR" sz="3600" b="1" smtClean="0"/>
            <a:t>Educação Infantil </a:t>
          </a:r>
          <a:endParaRPr lang="pt-BR" sz="3600" b="1" dirty="0"/>
        </a:p>
      </dgm:t>
    </dgm:pt>
    <dgm:pt modelId="{2D9AE07B-C3F8-497B-9B1F-E60AD3E49350}" type="sibTrans" cxnId="{E63DC9D6-DBC9-4FA6-B12D-85727D29B6C5}">
      <dgm:prSet/>
      <dgm:spPr/>
      <dgm:t>
        <a:bodyPr/>
        <a:lstStyle/>
        <a:p>
          <a:endParaRPr lang="pt-BR"/>
        </a:p>
      </dgm:t>
    </dgm:pt>
    <dgm:pt modelId="{5594CAFA-D4CE-4D69-ACBE-284E7B1D869E}" type="parTrans" cxnId="{E63DC9D6-DBC9-4FA6-B12D-85727D29B6C5}">
      <dgm:prSet/>
      <dgm:spPr/>
      <dgm:t>
        <a:bodyPr/>
        <a:lstStyle/>
        <a:p>
          <a:endParaRPr lang="pt-BR"/>
        </a:p>
      </dgm:t>
    </dgm:pt>
    <dgm:pt modelId="{B5D4E5E9-DE23-4C9F-9BD0-A28B693359BD}" type="pres">
      <dgm:prSet presAssocID="{8DA6017E-A1C4-4E73-8DAD-B67503518022}" presName="CompostProcess" presStyleCnt="0">
        <dgm:presLayoutVars>
          <dgm:dir/>
          <dgm:resizeHandles val="exact"/>
        </dgm:presLayoutVars>
      </dgm:prSet>
      <dgm:spPr/>
    </dgm:pt>
    <dgm:pt modelId="{FFA942F3-64EE-471D-BFAB-60EEA7A5A77D}" type="pres">
      <dgm:prSet presAssocID="{8DA6017E-A1C4-4E73-8DAD-B67503518022}" presName="arrow" presStyleLbl="bgShp" presStyleIdx="0" presStyleCnt="1" custLinFactNeighborX="2648" custLinFactNeighborY="-21642"/>
      <dgm:spPr/>
    </dgm:pt>
    <dgm:pt modelId="{9323AEEA-1F2E-4C95-8B8F-E4784CAFFE83}" type="pres">
      <dgm:prSet presAssocID="{8DA6017E-A1C4-4E73-8DAD-B67503518022}" presName="linearProcess" presStyleCnt="0"/>
      <dgm:spPr/>
    </dgm:pt>
    <dgm:pt modelId="{76F27126-FBB0-40A3-A41B-F47FDD351D2F}" type="pres">
      <dgm:prSet presAssocID="{38679BC3-4E49-4C30-BBE0-D439A7C4C68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1A43D7-8056-4D8E-91B4-B554498CB936}" type="pres">
      <dgm:prSet presAssocID="{2D9AE07B-C3F8-497B-9B1F-E60AD3E49350}" presName="sibTrans" presStyleCnt="0"/>
      <dgm:spPr/>
    </dgm:pt>
    <dgm:pt modelId="{914B9F30-0880-41D5-89CD-25F2887C45A9}" type="pres">
      <dgm:prSet presAssocID="{9FEA962A-8854-4BF0-B3E0-A0865BBBE991}" presName="textNode" presStyleLbl="node1" presStyleIdx="1" presStyleCnt="3" custLinFactNeighborX="14258" custLinFactNeighborY="-58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BD5D9F-DA76-4BF9-97D9-44AB8F797E53}" type="pres">
      <dgm:prSet presAssocID="{FDB85123-3764-45C9-8C52-5E7D957EC4DE}" presName="sibTrans" presStyleCnt="0"/>
      <dgm:spPr/>
    </dgm:pt>
    <dgm:pt modelId="{6FA76B27-E87D-4AA9-928A-AA3F58B7E81C}" type="pres">
      <dgm:prSet presAssocID="{E58D7352-F737-4703-9A10-0EDCFBAB13D0}" presName="textNode" presStyleLbl="node1" presStyleIdx="2" presStyleCnt="3" custScaleX="99365" custScaleY="1068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824DD7-11FE-4052-982C-BE375CB427AC}" type="presOf" srcId="{E58D7352-F737-4703-9A10-0EDCFBAB13D0}" destId="{6FA76B27-E87D-4AA9-928A-AA3F58B7E81C}" srcOrd="0" destOrd="0" presId="urn:microsoft.com/office/officeart/2005/8/layout/hProcess9"/>
    <dgm:cxn modelId="{E84EA378-D45A-4080-A202-BE5E82576017}" srcId="{8DA6017E-A1C4-4E73-8DAD-B67503518022}" destId="{E58D7352-F737-4703-9A10-0EDCFBAB13D0}" srcOrd="2" destOrd="0" parTransId="{B458951A-9460-49CD-A765-022562EA2A46}" sibTransId="{66B43BA3-1077-4DA9-8FD3-0179A19F2109}"/>
    <dgm:cxn modelId="{13BF29A5-D433-4177-9B30-3F534AB8C8CF}" type="presOf" srcId="{8DA6017E-A1C4-4E73-8DAD-B67503518022}" destId="{B5D4E5E9-DE23-4C9F-9BD0-A28B693359BD}" srcOrd="0" destOrd="0" presId="urn:microsoft.com/office/officeart/2005/8/layout/hProcess9"/>
    <dgm:cxn modelId="{078C40E6-D965-4358-A42E-8289E355678C}" type="presOf" srcId="{38679BC3-4E49-4C30-BBE0-D439A7C4C688}" destId="{76F27126-FBB0-40A3-A41B-F47FDD351D2F}" srcOrd="0" destOrd="0" presId="urn:microsoft.com/office/officeart/2005/8/layout/hProcess9"/>
    <dgm:cxn modelId="{EA2765CE-BD28-4222-93DE-5E852166A104}" srcId="{8DA6017E-A1C4-4E73-8DAD-B67503518022}" destId="{9FEA962A-8854-4BF0-B3E0-A0865BBBE991}" srcOrd="1" destOrd="0" parTransId="{40B58055-A769-4275-899A-4F84CF7854E7}" sibTransId="{FDB85123-3764-45C9-8C52-5E7D957EC4DE}"/>
    <dgm:cxn modelId="{F5FCD818-2005-4125-9521-7765D99BBFAA}" type="presOf" srcId="{9FEA962A-8854-4BF0-B3E0-A0865BBBE991}" destId="{914B9F30-0880-41D5-89CD-25F2887C45A9}" srcOrd="0" destOrd="0" presId="urn:microsoft.com/office/officeart/2005/8/layout/hProcess9"/>
    <dgm:cxn modelId="{E63DC9D6-DBC9-4FA6-B12D-85727D29B6C5}" srcId="{8DA6017E-A1C4-4E73-8DAD-B67503518022}" destId="{38679BC3-4E49-4C30-BBE0-D439A7C4C688}" srcOrd="0" destOrd="0" parTransId="{5594CAFA-D4CE-4D69-ACBE-284E7B1D869E}" sibTransId="{2D9AE07B-C3F8-497B-9B1F-E60AD3E49350}"/>
    <dgm:cxn modelId="{1711A170-6A02-42F1-A97A-15BDB5262495}" type="presParOf" srcId="{B5D4E5E9-DE23-4C9F-9BD0-A28B693359BD}" destId="{FFA942F3-64EE-471D-BFAB-60EEA7A5A77D}" srcOrd="0" destOrd="0" presId="urn:microsoft.com/office/officeart/2005/8/layout/hProcess9"/>
    <dgm:cxn modelId="{2CE6138E-97DC-4269-AC25-C756D0AAA55B}" type="presParOf" srcId="{B5D4E5E9-DE23-4C9F-9BD0-A28B693359BD}" destId="{9323AEEA-1F2E-4C95-8B8F-E4784CAFFE83}" srcOrd="1" destOrd="0" presId="urn:microsoft.com/office/officeart/2005/8/layout/hProcess9"/>
    <dgm:cxn modelId="{D32264E6-40A2-4377-B271-E4421B771B1B}" type="presParOf" srcId="{9323AEEA-1F2E-4C95-8B8F-E4784CAFFE83}" destId="{76F27126-FBB0-40A3-A41B-F47FDD351D2F}" srcOrd="0" destOrd="0" presId="urn:microsoft.com/office/officeart/2005/8/layout/hProcess9"/>
    <dgm:cxn modelId="{EAF4E1C7-46D3-494C-B944-6B787EA0E56F}" type="presParOf" srcId="{9323AEEA-1F2E-4C95-8B8F-E4784CAFFE83}" destId="{EE1A43D7-8056-4D8E-91B4-B554498CB936}" srcOrd="1" destOrd="0" presId="urn:microsoft.com/office/officeart/2005/8/layout/hProcess9"/>
    <dgm:cxn modelId="{2EF64F06-7B5F-4E07-8BED-D1B67ABE2D99}" type="presParOf" srcId="{9323AEEA-1F2E-4C95-8B8F-E4784CAFFE83}" destId="{914B9F30-0880-41D5-89CD-25F2887C45A9}" srcOrd="2" destOrd="0" presId="urn:microsoft.com/office/officeart/2005/8/layout/hProcess9"/>
    <dgm:cxn modelId="{6A591D49-3539-4449-86D7-BAA010BB3003}" type="presParOf" srcId="{9323AEEA-1F2E-4C95-8B8F-E4784CAFFE83}" destId="{12BD5D9F-DA76-4BF9-97D9-44AB8F797E53}" srcOrd="3" destOrd="0" presId="urn:microsoft.com/office/officeart/2005/8/layout/hProcess9"/>
    <dgm:cxn modelId="{9D469C3A-9835-490C-990F-6182042C1404}" type="presParOf" srcId="{9323AEEA-1F2E-4C95-8B8F-E4784CAFFE83}" destId="{6FA76B27-E87D-4AA9-928A-AA3F58B7E81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989051-14E1-4D52-B915-D5698A6CCE51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8396FEB-E0F3-449E-906D-8DAF055CC3F6}">
      <dgm:prSet phldrT="[Texto]" custT="1"/>
      <dgm:spPr/>
      <dgm:t>
        <a:bodyPr/>
        <a:lstStyle/>
        <a:p>
          <a:r>
            <a:rPr lang="pt-BR" sz="3000" b="1" dirty="0" smtClean="0"/>
            <a:t>10</a:t>
          </a:r>
          <a:endParaRPr lang="pt-BR" sz="3000" b="1" dirty="0"/>
        </a:p>
      </dgm:t>
    </dgm:pt>
    <dgm:pt modelId="{1C285B29-6630-4ADD-9A87-5E0BBABD4F51}" type="parTrans" cxnId="{0DE7B00C-C9CA-4256-918D-450182EC5A85}">
      <dgm:prSet/>
      <dgm:spPr/>
      <dgm:t>
        <a:bodyPr/>
        <a:lstStyle/>
        <a:p>
          <a:endParaRPr lang="pt-BR" sz="3000" b="1"/>
        </a:p>
      </dgm:t>
    </dgm:pt>
    <dgm:pt modelId="{6A81EC4A-6A10-4333-AA3A-F08189D53E0B}" type="sibTrans" cxnId="{0DE7B00C-C9CA-4256-918D-450182EC5A85}">
      <dgm:prSet/>
      <dgm:spPr/>
      <dgm:t>
        <a:bodyPr/>
        <a:lstStyle/>
        <a:p>
          <a:endParaRPr lang="pt-BR" sz="3000" b="1"/>
        </a:p>
      </dgm:t>
    </dgm:pt>
    <dgm:pt modelId="{910E78AF-B1F5-44B3-84E9-15DA43E2ECCE}">
      <dgm:prSet phldrT="[Texto]" custT="1"/>
      <dgm:spPr/>
      <dgm:t>
        <a:bodyPr/>
        <a:lstStyle/>
        <a:p>
          <a:r>
            <a:rPr lang="pt-BR" sz="3000" b="1" dirty="0" smtClean="0"/>
            <a:t>Alunos surdos</a:t>
          </a:r>
          <a:endParaRPr lang="pt-BR" sz="3000" b="1" dirty="0"/>
        </a:p>
      </dgm:t>
    </dgm:pt>
    <dgm:pt modelId="{A25AFA3E-15DE-493A-A487-4F0A8FD03BE1}" type="parTrans" cxnId="{D509D343-419C-4EB7-90DE-86FD894EB8B9}">
      <dgm:prSet/>
      <dgm:spPr/>
      <dgm:t>
        <a:bodyPr/>
        <a:lstStyle/>
        <a:p>
          <a:endParaRPr lang="pt-BR" sz="3000" b="1"/>
        </a:p>
      </dgm:t>
    </dgm:pt>
    <dgm:pt modelId="{9B5697AD-C7AF-409C-91EE-07FB968ABE37}" type="sibTrans" cxnId="{D509D343-419C-4EB7-90DE-86FD894EB8B9}">
      <dgm:prSet/>
      <dgm:spPr/>
      <dgm:t>
        <a:bodyPr/>
        <a:lstStyle/>
        <a:p>
          <a:endParaRPr lang="pt-BR" sz="3000" b="1"/>
        </a:p>
      </dgm:t>
    </dgm:pt>
    <dgm:pt modelId="{3C42C9B5-DBD1-44A3-9DFC-860F5C64413C}">
      <dgm:prSet phldrT="[Texto]" custT="1"/>
      <dgm:spPr/>
      <dgm:t>
        <a:bodyPr/>
        <a:lstStyle/>
        <a:p>
          <a:r>
            <a:rPr lang="pt-BR" sz="3000" b="1" dirty="0" smtClean="0"/>
            <a:t>200</a:t>
          </a:r>
          <a:endParaRPr lang="pt-BR" sz="3000" b="1" dirty="0"/>
        </a:p>
      </dgm:t>
    </dgm:pt>
    <dgm:pt modelId="{D295A9A6-0B5D-4B9A-B7E0-A0CDA7B74358}" type="parTrans" cxnId="{0252210C-825E-4CDD-A715-1D859B825192}">
      <dgm:prSet/>
      <dgm:spPr/>
      <dgm:t>
        <a:bodyPr/>
        <a:lstStyle/>
        <a:p>
          <a:endParaRPr lang="pt-BR" sz="3000" b="1"/>
        </a:p>
      </dgm:t>
    </dgm:pt>
    <dgm:pt modelId="{41251B1C-BB73-4F7E-ADDA-EF2C6DF8CF2A}" type="sibTrans" cxnId="{0252210C-825E-4CDD-A715-1D859B825192}">
      <dgm:prSet/>
      <dgm:spPr/>
      <dgm:t>
        <a:bodyPr/>
        <a:lstStyle/>
        <a:p>
          <a:endParaRPr lang="pt-BR" sz="3000" b="1"/>
        </a:p>
      </dgm:t>
    </dgm:pt>
    <dgm:pt modelId="{40F363F6-EAD3-4BAB-91AE-0D791DDA6DB0}">
      <dgm:prSet phldrT="[Texto]" custT="1"/>
      <dgm:spPr/>
      <dgm:t>
        <a:bodyPr/>
        <a:lstStyle/>
        <a:p>
          <a:r>
            <a:rPr lang="pt-BR" sz="3000" b="1" dirty="0" smtClean="0"/>
            <a:t> Alunos ouvintes</a:t>
          </a:r>
          <a:endParaRPr lang="pt-BR" sz="3000" b="1" dirty="0"/>
        </a:p>
      </dgm:t>
    </dgm:pt>
    <dgm:pt modelId="{0AC20C26-1850-4075-BF19-208CB94F6359}" type="parTrans" cxnId="{9733F077-80E7-4C6D-BC39-BF2F0CA249F3}">
      <dgm:prSet/>
      <dgm:spPr/>
      <dgm:t>
        <a:bodyPr/>
        <a:lstStyle/>
        <a:p>
          <a:endParaRPr lang="pt-BR" sz="3000" b="1"/>
        </a:p>
      </dgm:t>
    </dgm:pt>
    <dgm:pt modelId="{FE13452A-B732-4623-8F2F-8CCC3A267E9D}" type="sibTrans" cxnId="{9733F077-80E7-4C6D-BC39-BF2F0CA249F3}">
      <dgm:prSet/>
      <dgm:spPr/>
      <dgm:t>
        <a:bodyPr/>
        <a:lstStyle/>
        <a:p>
          <a:endParaRPr lang="pt-BR" sz="3000" b="1"/>
        </a:p>
      </dgm:t>
    </dgm:pt>
    <dgm:pt modelId="{E6EB5346-8D35-4C2C-84E2-012DB7566C2D}">
      <dgm:prSet phldrT="[Texto]" custT="1"/>
      <dgm:spPr/>
      <dgm:t>
        <a:bodyPr/>
        <a:lstStyle/>
        <a:p>
          <a:r>
            <a:rPr lang="pt-BR" sz="3000" b="1" dirty="0" smtClean="0"/>
            <a:t>50</a:t>
          </a:r>
          <a:endParaRPr lang="pt-BR" sz="3000" b="1" dirty="0"/>
        </a:p>
      </dgm:t>
    </dgm:pt>
    <dgm:pt modelId="{18E1787C-3BD8-4724-A0F1-F6A728159596}" type="parTrans" cxnId="{E300DE41-5E48-4393-9E15-B8B224259DEE}">
      <dgm:prSet/>
      <dgm:spPr/>
      <dgm:t>
        <a:bodyPr/>
        <a:lstStyle/>
        <a:p>
          <a:endParaRPr lang="pt-BR" sz="3000" b="1"/>
        </a:p>
      </dgm:t>
    </dgm:pt>
    <dgm:pt modelId="{7C7B351F-3232-4C16-AB56-C1EC13695107}" type="sibTrans" cxnId="{E300DE41-5E48-4393-9E15-B8B224259DEE}">
      <dgm:prSet/>
      <dgm:spPr/>
      <dgm:t>
        <a:bodyPr/>
        <a:lstStyle/>
        <a:p>
          <a:endParaRPr lang="pt-BR" sz="3000" b="1"/>
        </a:p>
      </dgm:t>
    </dgm:pt>
    <dgm:pt modelId="{2CF2C872-2A58-4804-BA6D-6972CD5ADD33}">
      <dgm:prSet phldrT="[Texto]" custT="1"/>
      <dgm:spPr/>
      <dgm:t>
        <a:bodyPr/>
        <a:lstStyle/>
        <a:p>
          <a:r>
            <a:rPr lang="pt-BR" sz="3000" b="1" dirty="0" smtClean="0"/>
            <a:t> Professores</a:t>
          </a:r>
          <a:endParaRPr lang="pt-BR" sz="3000" b="1" dirty="0"/>
        </a:p>
      </dgm:t>
    </dgm:pt>
    <dgm:pt modelId="{900CAF0B-BEE6-4D82-8C2F-C8C36C258FB4}" type="parTrans" cxnId="{059A35E9-9D6A-43BB-8381-CC6B97FE78CD}">
      <dgm:prSet/>
      <dgm:spPr/>
      <dgm:t>
        <a:bodyPr/>
        <a:lstStyle/>
        <a:p>
          <a:endParaRPr lang="pt-BR" sz="3000" b="1"/>
        </a:p>
      </dgm:t>
    </dgm:pt>
    <dgm:pt modelId="{12E66F4D-6CC1-4B9D-A641-2A103125E792}" type="sibTrans" cxnId="{059A35E9-9D6A-43BB-8381-CC6B97FE78CD}">
      <dgm:prSet/>
      <dgm:spPr/>
      <dgm:t>
        <a:bodyPr/>
        <a:lstStyle/>
        <a:p>
          <a:endParaRPr lang="pt-BR" sz="3000" b="1"/>
        </a:p>
      </dgm:t>
    </dgm:pt>
    <dgm:pt modelId="{8DB3DFD7-8A41-4BEA-9270-4FC64D1D23BA}" type="pres">
      <dgm:prSet presAssocID="{83989051-14E1-4D52-B915-D5698A6CCE51}" presName="linearFlow" presStyleCnt="0">
        <dgm:presLayoutVars>
          <dgm:dir/>
          <dgm:animLvl val="lvl"/>
          <dgm:resizeHandles val="exact"/>
        </dgm:presLayoutVars>
      </dgm:prSet>
      <dgm:spPr/>
    </dgm:pt>
    <dgm:pt modelId="{C2D10744-1092-4218-963D-2838E1B85D9E}" type="pres">
      <dgm:prSet presAssocID="{18396FEB-E0F3-449E-906D-8DAF055CC3F6}" presName="composite" presStyleCnt="0"/>
      <dgm:spPr/>
    </dgm:pt>
    <dgm:pt modelId="{2CB27D9A-B800-4102-A6AB-D2DC6EC21A00}" type="pres">
      <dgm:prSet presAssocID="{18396FEB-E0F3-449E-906D-8DAF055CC3F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31141CB-D82B-4548-B40C-36A15913EEE8}" type="pres">
      <dgm:prSet presAssocID="{18396FEB-E0F3-449E-906D-8DAF055CC3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04624-F8F4-4621-9FB5-260A21D66B0D}" type="pres">
      <dgm:prSet presAssocID="{6A81EC4A-6A10-4333-AA3A-F08189D53E0B}" presName="sp" presStyleCnt="0"/>
      <dgm:spPr/>
    </dgm:pt>
    <dgm:pt modelId="{AA3BD1A9-8283-4DB9-8930-576383B3F876}" type="pres">
      <dgm:prSet presAssocID="{3C42C9B5-DBD1-44A3-9DFC-860F5C64413C}" presName="composite" presStyleCnt="0"/>
      <dgm:spPr/>
    </dgm:pt>
    <dgm:pt modelId="{F32638AE-912E-4C27-B8C5-DEF55B3CF72B}" type="pres">
      <dgm:prSet presAssocID="{3C42C9B5-DBD1-44A3-9DFC-860F5C64413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73AC8C3-7D72-4892-AAE7-02E635EC913D}" type="pres">
      <dgm:prSet presAssocID="{3C42C9B5-DBD1-44A3-9DFC-860F5C64413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EE4A48-26C7-4A4D-AC11-6EEA0EE648CB}" type="pres">
      <dgm:prSet presAssocID="{41251B1C-BB73-4F7E-ADDA-EF2C6DF8CF2A}" presName="sp" presStyleCnt="0"/>
      <dgm:spPr/>
    </dgm:pt>
    <dgm:pt modelId="{5A7F4921-44C6-4E8B-BE90-0A8234304002}" type="pres">
      <dgm:prSet presAssocID="{E6EB5346-8D35-4C2C-84E2-012DB7566C2D}" presName="composite" presStyleCnt="0"/>
      <dgm:spPr/>
    </dgm:pt>
    <dgm:pt modelId="{27DCCEF2-05B4-42FD-A384-A0D13D1DAAD9}" type="pres">
      <dgm:prSet presAssocID="{E6EB5346-8D35-4C2C-84E2-012DB7566C2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17CE95E-E869-41FC-9F8F-937FC4DB986B}" type="pres">
      <dgm:prSet presAssocID="{E6EB5346-8D35-4C2C-84E2-012DB7566C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252210C-825E-4CDD-A715-1D859B825192}" srcId="{83989051-14E1-4D52-B915-D5698A6CCE51}" destId="{3C42C9B5-DBD1-44A3-9DFC-860F5C64413C}" srcOrd="1" destOrd="0" parTransId="{D295A9A6-0B5D-4B9A-B7E0-A0CDA7B74358}" sibTransId="{41251B1C-BB73-4F7E-ADDA-EF2C6DF8CF2A}"/>
    <dgm:cxn modelId="{0DE7B00C-C9CA-4256-918D-450182EC5A85}" srcId="{83989051-14E1-4D52-B915-D5698A6CCE51}" destId="{18396FEB-E0F3-449E-906D-8DAF055CC3F6}" srcOrd="0" destOrd="0" parTransId="{1C285B29-6630-4ADD-9A87-5E0BBABD4F51}" sibTransId="{6A81EC4A-6A10-4333-AA3A-F08189D53E0B}"/>
    <dgm:cxn modelId="{FE019766-1923-40A7-81DC-95036C5F4D06}" type="presOf" srcId="{2CF2C872-2A58-4804-BA6D-6972CD5ADD33}" destId="{817CE95E-E869-41FC-9F8F-937FC4DB986B}" srcOrd="0" destOrd="0" presId="urn:microsoft.com/office/officeart/2005/8/layout/chevron2"/>
    <dgm:cxn modelId="{0B0AA784-DA96-4CCE-862C-723BB4CF9640}" type="presOf" srcId="{40F363F6-EAD3-4BAB-91AE-0D791DDA6DB0}" destId="{773AC8C3-7D72-4892-AAE7-02E635EC913D}" srcOrd="0" destOrd="0" presId="urn:microsoft.com/office/officeart/2005/8/layout/chevron2"/>
    <dgm:cxn modelId="{8A6E7BE7-31A8-49AC-8E94-DDDC40E24ADC}" type="presOf" srcId="{83989051-14E1-4D52-B915-D5698A6CCE51}" destId="{8DB3DFD7-8A41-4BEA-9270-4FC64D1D23BA}" srcOrd="0" destOrd="0" presId="urn:microsoft.com/office/officeart/2005/8/layout/chevron2"/>
    <dgm:cxn modelId="{9733F077-80E7-4C6D-BC39-BF2F0CA249F3}" srcId="{3C42C9B5-DBD1-44A3-9DFC-860F5C64413C}" destId="{40F363F6-EAD3-4BAB-91AE-0D791DDA6DB0}" srcOrd="0" destOrd="0" parTransId="{0AC20C26-1850-4075-BF19-208CB94F6359}" sibTransId="{FE13452A-B732-4623-8F2F-8CCC3A267E9D}"/>
    <dgm:cxn modelId="{059A35E9-9D6A-43BB-8381-CC6B97FE78CD}" srcId="{E6EB5346-8D35-4C2C-84E2-012DB7566C2D}" destId="{2CF2C872-2A58-4804-BA6D-6972CD5ADD33}" srcOrd="0" destOrd="0" parTransId="{900CAF0B-BEE6-4D82-8C2F-C8C36C258FB4}" sibTransId="{12E66F4D-6CC1-4B9D-A641-2A103125E792}"/>
    <dgm:cxn modelId="{5E50FE8A-E68D-4F88-A2C1-8700CDCADA0D}" type="presOf" srcId="{18396FEB-E0F3-449E-906D-8DAF055CC3F6}" destId="{2CB27D9A-B800-4102-A6AB-D2DC6EC21A00}" srcOrd="0" destOrd="0" presId="urn:microsoft.com/office/officeart/2005/8/layout/chevron2"/>
    <dgm:cxn modelId="{383A3A63-DA4B-4640-A902-391FAB73C207}" type="presOf" srcId="{3C42C9B5-DBD1-44A3-9DFC-860F5C64413C}" destId="{F32638AE-912E-4C27-B8C5-DEF55B3CF72B}" srcOrd="0" destOrd="0" presId="urn:microsoft.com/office/officeart/2005/8/layout/chevron2"/>
    <dgm:cxn modelId="{FBD10C9D-4199-4B40-AAF0-6C0AA6A309B2}" type="presOf" srcId="{E6EB5346-8D35-4C2C-84E2-012DB7566C2D}" destId="{27DCCEF2-05B4-42FD-A384-A0D13D1DAAD9}" srcOrd="0" destOrd="0" presId="urn:microsoft.com/office/officeart/2005/8/layout/chevron2"/>
    <dgm:cxn modelId="{D3E25A37-B772-4B15-9FFA-A0F9D1863942}" type="presOf" srcId="{910E78AF-B1F5-44B3-84E9-15DA43E2ECCE}" destId="{531141CB-D82B-4548-B40C-36A15913EEE8}" srcOrd="0" destOrd="0" presId="urn:microsoft.com/office/officeart/2005/8/layout/chevron2"/>
    <dgm:cxn modelId="{E300DE41-5E48-4393-9E15-B8B224259DEE}" srcId="{83989051-14E1-4D52-B915-D5698A6CCE51}" destId="{E6EB5346-8D35-4C2C-84E2-012DB7566C2D}" srcOrd="2" destOrd="0" parTransId="{18E1787C-3BD8-4724-A0F1-F6A728159596}" sibTransId="{7C7B351F-3232-4C16-AB56-C1EC13695107}"/>
    <dgm:cxn modelId="{D509D343-419C-4EB7-90DE-86FD894EB8B9}" srcId="{18396FEB-E0F3-449E-906D-8DAF055CC3F6}" destId="{910E78AF-B1F5-44B3-84E9-15DA43E2ECCE}" srcOrd="0" destOrd="0" parTransId="{A25AFA3E-15DE-493A-A487-4F0A8FD03BE1}" sibTransId="{9B5697AD-C7AF-409C-91EE-07FB968ABE37}"/>
    <dgm:cxn modelId="{A75AC502-D952-4B83-B17B-CFDA6C7C160C}" type="presParOf" srcId="{8DB3DFD7-8A41-4BEA-9270-4FC64D1D23BA}" destId="{C2D10744-1092-4218-963D-2838E1B85D9E}" srcOrd="0" destOrd="0" presId="urn:microsoft.com/office/officeart/2005/8/layout/chevron2"/>
    <dgm:cxn modelId="{D3268A23-B63D-4AFA-A6B1-3BE9D78A0A22}" type="presParOf" srcId="{C2D10744-1092-4218-963D-2838E1B85D9E}" destId="{2CB27D9A-B800-4102-A6AB-D2DC6EC21A00}" srcOrd="0" destOrd="0" presId="urn:microsoft.com/office/officeart/2005/8/layout/chevron2"/>
    <dgm:cxn modelId="{C122EFB7-C078-49AC-A54A-6628C1078290}" type="presParOf" srcId="{C2D10744-1092-4218-963D-2838E1B85D9E}" destId="{531141CB-D82B-4548-B40C-36A15913EEE8}" srcOrd="1" destOrd="0" presId="urn:microsoft.com/office/officeart/2005/8/layout/chevron2"/>
    <dgm:cxn modelId="{E06EA37B-85F3-4C4C-A5ED-FDCE7B5FA743}" type="presParOf" srcId="{8DB3DFD7-8A41-4BEA-9270-4FC64D1D23BA}" destId="{71B04624-F8F4-4621-9FB5-260A21D66B0D}" srcOrd="1" destOrd="0" presId="urn:microsoft.com/office/officeart/2005/8/layout/chevron2"/>
    <dgm:cxn modelId="{BC61730D-FA09-458B-B0F2-E030CB470D8C}" type="presParOf" srcId="{8DB3DFD7-8A41-4BEA-9270-4FC64D1D23BA}" destId="{AA3BD1A9-8283-4DB9-8930-576383B3F876}" srcOrd="2" destOrd="0" presId="urn:microsoft.com/office/officeart/2005/8/layout/chevron2"/>
    <dgm:cxn modelId="{C0E808F7-8C4D-4011-B70A-DA60326AFF43}" type="presParOf" srcId="{AA3BD1A9-8283-4DB9-8930-576383B3F876}" destId="{F32638AE-912E-4C27-B8C5-DEF55B3CF72B}" srcOrd="0" destOrd="0" presId="urn:microsoft.com/office/officeart/2005/8/layout/chevron2"/>
    <dgm:cxn modelId="{BCAEC85D-1B41-4E40-855A-629D6B7FF2D4}" type="presParOf" srcId="{AA3BD1A9-8283-4DB9-8930-576383B3F876}" destId="{773AC8C3-7D72-4892-AAE7-02E635EC913D}" srcOrd="1" destOrd="0" presId="urn:microsoft.com/office/officeart/2005/8/layout/chevron2"/>
    <dgm:cxn modelId="{63C8721B-9DEC-4A7E-88C9-6AD5C540DECD}" type="presParOf" srcId="{8DB3DFD7-8A41-4BEA-9270-4FC64D1D23BA}" destId="{32EE4A48-26C7-4A4D-AC11-6EEA0EE648CB}" srcOrd="3" destOrd="0" presId="urn:microsoft.com/office/officeart/2005/8/layout/chevron2"/>
    <dgm:cxn modelId="{B1443CFA-876B-46BD-95B9-85AB652F385C}" type="presParOf" srcId="{8DB3DFD7-8A41-4BEA-9270-4FC64D1D23BA}" destId="{5A7F4921-44C6-4E8B-BE90-0A8234304002}" srcOrd="4" destOrd="0" presId="urn:microsoft.com/office/officeart/2005/8/layout/chevron2"/>
    <dgm:cxn modelId="{494ED9CF-2B29-4C40-908E-1A310E30231F}" type="presParOf" srcId="{5A7F4921-44C6-4E8B-BE90-0A8234304002}" destId="{27DCCEF2-05B4-42FD-A384-A0D13D1DAAD9}" srcOrd="0" destOrd="0" presId="urn:microsoft.com/office/officeart/2005/8/layout/chevron2"/>
    <dgm:cxn modelId="{016A0354-B7BC-47A8-B460-564B8A561965}" type="presParOf" srcId="{5A7F4921-44C6-4E8B-BE90-0A8234304002}" destId="{817CE95E-E869-41FC-9F8F-937FC4DB98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9F360C-808D-4E32-A9E0-C0101FE2A24D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AD237B43-1FE8-47E4-9CE8-A14D75D03FF7}">
      <dgm:prSet phldrT="[Texto]" custT="1"/>
      <dgm:spPr/>
      <dgm:t>
        <a:bodyPr/>
        <a:lstStyle/>
        <a:p>
          <a:pPr algn="ctr"/>
          <a:r>
            <a:rPr lang="pt-BR" sz="3000" dirty="0" smtClean="0"/>
            <a:t> </a:t>
          </a:r>
          <a:r>
            <a:rPr lang="pt-BR" sz="3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Samira</a:t>
          </a:r>
        </a:p>
        <a:p>
          <a:pPr algn="l"/>
          <a:r>
            <a:rPr lang="pt-BR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- 6 alunos surdos</a:t>
          </a:r>
        </a:p>
        <a:p>
          <a:pPr algn="l"/>
          <a:r>
            <a:rPr lang="pt-BR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- 169  ouvintes</a:t>
          </a:r>
        </a:p>
        <a:p>
          <a:pPr algn="l"/>
          <a:r>
            <a:rPr lang="pt-BR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- 20 professores</a:t>
          </a:r>
          <a:endParaRPr lang="pt-BR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19A6D9-F960-4F4C-8CF7-243092F9B8E6}" type="parTrans" cxnId="{C383063A-99DE-44E6-B28E-F860A3E001BC}">
      <dgm:prSet/>
      <dgm:spPr/>
      <dgm:t>
        <a:bodyPr/>
        <a:lstStyle/>
        <a:p>
          <a:endParaRPr lang="pt-BR"/>
        </a:p>
      </dgm:t>
    </dgm:pt>
    <dgm:pt modelId="{EAAFB4DB-DADD-4791-B127-59801235DBD1}" type="sibTrans" cxnId="{C383063A-99DE-44E6-B28E-F860A3E001BC}">
      <dgm:prSet/>
      <dgm:spPr/>
      <dgm:t>
        <a:bodyPr/>
        <a:lstStyle/>
        <a:p>
          <a:endParaRPr lang="pt-BR"/>
        </a:p>
      </dgm:t>
    </dgm:pt>
    <dgm:pt modelId="{70A9BFA1-11EF-414F-BA70-41DF1FEB01C4}">
      <dgm:prSet phldrT="[Texto]" custT="1"/>
      <dgm:spPr/>
      <dgm:t>
        <a:bodyPr/>
        <a:lstStyle/>
        <a:p>
          <a:pPr algn="ctr"/>
          <a:r>
            <a:rPr lang="pt-BR" sz="3200" b="1" dirty="0" smtClean="0">
              <a:solidFill>
                <a:schemeClr val="tx1"/>
              </a:solidFill>
            </a:rPr>
            <a:t>Vera</a:t>
          </a:r>
        </a:p>
        <a:p>
          <a:pPr algn="ctr"/>
          <a:r>
            <a:rPr lang="pt-BR" sz="2000" b="1" dirty="0" smtClean="0">
              <a:solidFill>
                <a:schemeClr val="tx1"/>
              </a:solidFill>
            </a:rPr>
            <a:t>- 6 alunos surdos</a:t>
          </a:r>
        </a:p>
        <a:p>
          <a:pPr algn="l"/>
          <a:r>
            <a:rPr lang="pt-BR" sz="2000" b="1" dirty="0" smtClean="0">
              <a:solidFill>
                <a:schemeClr val="tx1"/>
              </a:solidFill>
            </a:rPr>
            <a:t>- 159 ouvintes</a:t>
          </a:r>
        </a:p>
        <a:p>
          <a:pPr algn="l"/>
          <a:r>
            <a:rPr lang="pt-BR" sz="2000" b="1" dirty="0" smtClean="0">
              <a:solidFill>
                <a:schemeClr val="tx1"/>
              </a:solidFill>
            </a:rPr>
            <a:t>- 6 professores</a:t>
          </a:r>
        </a:p>
      </dgm:t>
    </dgm:pt>
    <dgm:pt modelId="{2815B828-0A57-4645-81C8-E7D4AF54A4F8}" type="parTrans" cxnId="{7E1705CA-8DBA-477E-AB72-F6F8F75AD75C}">
      <dgm:prSet/>
      <dgm:spPr/>
      <dgm:t>
        <a:bodyPr/>
        <a:lstStyle/>
        <a:p>
          <a:endParaRPr lang="pt-BR"/>
        </a:p>
      </dgm:t>
    </dgm:pt>
    <dgm:pt modelId="{3B1DA523-FBC0-462D-AE43-958B85617715}" type="sibTrans" cxnId="{7E1705CA-8DBA-477E-AB72-F6F8F75AD75C}">
      <dgm:prSet/>
      <dgm:spPr/>
      <dgm:t>
        <a:bodyPr/>
        <a:lstStyle/>
        <a:p>
          <a:endParaRPr lang="pt-BR"/>
        </a:p>
      </dgm:t>
    </dgm:pt>
    <dgm:pt modelId="{A24B76F5-E2B2-4E06-AE6D-3FEDBA07438D}">
      <dgm:prSet phldrT="[Texto]" custT="1"/>
      <dgm:spPr/>
      <dgm:t>
        <a:bodyPr/>
        <a:lstStyle/>
        <a:p>
          <a:pPr algn="ctr"/>
          <a:r>
            <a:rPr lang="pt-BR" sz="3200" b="1" dirty="0" smtClean="0">
              <a:solidFill>
                <a:schemeClr val="tx1"/>
              </a:solidFill>
            </a:rPr>
            <a:t>Verônica</a:t>
          </a:r>
        </a:p>
        <a:p>
          <a:pPr algn="l"/>
          <a:r>
            <a:rPr lang="pt-BR" sz="2000" b="1" dirty="0" smtClean="0">
              <a:solidFill>
                <a:schemeClr val="tx1"/>
              </a:solidFill>
            </a:rPr>
            <a:t>- 6 alunos surdos</a:t>
          </a:r>
        </a:p>
        <a:p>
          <a:pPr algn="l"/>
          <a:r>
            <a:rPr lang="pt-BR" sz="2000" b="1" dirty="0" smtClean="0">
              <a:solidFill>
                <a:schemeClr val="tx1"/>
              </a:solidFill>
            </a:rPr>
            <a:t>- 185 ouvintes</a:t>
          </a:r>
        </a:p>
        <a:p>
          <a:pPr algn="l"/>
          <a:r>
            <a:rPr lang="pt-BR" sz="2000" b="1" dirty="0" smtClean="0">
              <a:solidFill>
                <a:schemeClr val="tx1"/>
              </a:solidFill>
            </a:rPr>
            <a:t>- 41 professores</a:t>
          </a:r>
          <a:endParaRPr lang="pt-BR" sz="2000" b="1" dirty="0">
            <a:solidFill>
              <a:schemeClr val="tx1"/>
            </a:solidFill>
          </a:endParaRPr>
        </a:p>
      </dgm:t>
    </dgm:pt>
    <dgm:pt modelId="{B28C93C2-4983-4D46-86CD-6281E67CC4C4}" type="parTrans" cxnId="{D6197109-721C-404D-8410-123FAE2F7C9D}">
      <dgm:prSet/>
      <dgm:spPr/>
      <dgm:t>
        <a:bodyPr/>
        <a:lstStyle/>
        <a:p>
          <a:endParaRPr lang="pt-BR"/>
        </a:p>
      </dgm:t>
    </dgm:pt>
    <dgm:pt modelId="{14F581FF-3971-455F-B880-3BE2A0F47D86}" type="sibTrans" cxnId="{D6197109-721C-404D-8410-123FAE2F7C9D}">
      <dgm:prSet/>
      <dgm:spPr/>
      <dgm:t>
        <a:bodyPr/>
        <a:lstStyle/>
        <a:p>
          <a:endParaRPr lang="pt-BR"/>
        </a:p>
      </dgm:t>
    </dgm:pt>
    <dgm:pt modelId="{6B77CE06-9885-429E-9502-FC327ED9F34F}" type="pres">
      <dgm:prSet presAssocID="{299F360C-808D-4E32-A9E0-C0101FE2A24D}" presName="Name0" presStyleCnt="0">
        <dgm:presLayoutVars>
          <dgm:dir/>
          <dgm:resizeHandles val="exact"/>
        </dgm:presLayoutVars>
      </dgm:prSet>
      <dgm:spPr/>
    </dgm:pt>
    <dgm:pt modelId="{2AC74376-3A15-4F81-A1E7-6EF4BC805724}" type="pres">
      <dgm:prSet presAssocID="{299F360C-808D-4E32-A9E0-C0101FE2A24D}" presName="bkgdShp" presStyleLbl="alignAccFollowNode1" presStyleIdx="0" presStyleCnt="1"/>
      <dgm:spPr/>
    </dgm:pt>
    <dgm:pt modelId="{7F280FA8-728E-4BA5-A688-711CAF4BE967}" type="pres">
      <dgm:prSet presAssocID="{299F360C-808D-4E32-A9E0-C0101FE2A24D}" presName="linComp" presStyleCnt="0"/>
      <dgm:spPr/>
    </dgm:pt>
    <dgm:pt modelId="{A64FD27E-4961-4D90-88EC-EADE32CC1113}" type="pres">
      <dgm:prSet presAssocID="{AD237B43-1FE8-47E4-9CE8-A14D75D03FF7}" presName="compNode" presStyleCnt="0"/>
      <dgm:spPr/>
    </dgm:pt>
    <dgm:pt modelId="{1CD18A04-2C3E-40F6-82EF-C21226DE774A}" type="pres">
      <dgm:prSet presAssocID="{AD237B43-1FE8-47E4-9CE8-A14D75D03FF7}" presName="node" presStyleLbl="node1" presStyleIdx="0" presStyleCnt="3" custScaleX="1720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939461-5ACC-4BAC-858E-F9B6058CF989}" type="pres">
      <dgm:prSet presAssocID="{AD237B43-1FE8-47E4-9CE8-A14D75D03FF7}" presName="invisiNode" presStyleLbl="node1" presStyleIdx="0" presStyleCnt="3"/>
      <dgm:spPr/>
    </dgm:pt>
    <dgm:pt modelId="{7B28CFCC-024D-4B51-A9BF-10C04D364C5D}" type="pres">
      <dgm:prSet presAssocID="{AD237B43-1FE8-47E4-9CE8-A14D75D03FF7}" presName="imagNode" presStyleLbl="fgImgPlace1" presStyleIdx="0" presStyleCnt="3" custScaleX="135434" custScaleY="1194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pt-BR"/>
        </a:p>
      </dgm:t>
    </dgm:pt>
    <dgm:pt modelId="{FC4C7C05-196D-4928-A337-DA37A8F8B63A}" type="pres">
      <dgm:prSet presAssocID="{EAAFB4DB-DADD-4791-B127-59801235DBD1}" presName="sibTrans" presStyleLbl="sibTrans2D1" presStyleIdx="0" presStyleCnt="0"/>
      <dgm:spPr/>
    </dgm:pt>
    <dgm:pt modelId="{C1BE09A7-A1A7-467D-9314-8EFB2AAD73E2}" type="pres">
      <dgm:prSet presAssocID="{70A9BFA1-11EF-414F-BA70-41DF1FEB01C4}" presName="compNode" presStyleCnt="0"/>
      <dgm:spPr/>
    </dgm:pt>
    <dgm:pt modelId="{BB8EAC4C-266B-4520-858A-57A743BF44A3}" type="pres">
      <dgm:prSet presAssocID="{70A9BFA1-11EF-414F-BA70-41DF1FEB01C4}" presName="node" presStyleLbl="node1" presStyleIdx="1" presStyleCnt="3" custScaleX="156818" custScaleY="94939" custLinFactNeighborX="-4672" custLinFactNeighborY="4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02C82-2FC8-402E-B39B-49B08C563810}" type="pres">
      <dgm:prSet presAssocID="{70A9BFA1-11EF-414F-BA70-41DF1FEB01C4}" presName="invisiNode" presStyleLbl="node1" presStyleIdx="1" presStyleCnt="3"/>
      <dgm:spPr/>
    </dgm:pt>
    <dgm:pt modelId="{3701E6BA-3714-40F7-8CCD-6AACA6DE2BD7}" type="pres">
      <dgm:prSet presAssocID="{70A9BFA1-11EF-414F-BA70-41DF1FEB01C4}" presName="imagNode" presStyleLbl="fgImgPlace1" presStyleIdx="1" presStyleCnt="3" custScaleX="137815" custScaleY="11949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A8D1C6FD-C129-4B43-993A-5FE3B6E2A171}" type="pres">
      <dgm:prSet presAssocID="{3B1DA523-FBC0-462D-AE43-958B85617715}" presName="sibTrans" presStyleLbl="sibTrans2D1" presStyleIdx="0" presStyleCnt="0"/>
      <dgm:spPr/>
    </dgm:pt>
    <dgm:pt modelId="{E1171BE7-EB4B-4D52-BE2E-D7C10F91B255}" type="pres">
      <dgm:prSet presAssocID="{A24B76F5-E2B2-4E06-AE6D-3FEDBA07438D}" presName="compNode" presStyleCnt="0"/>
      <dgm:spPr/>
    </dgm:pt>
    <dgm:pt modelId="{52E385BC-F619-4BA5-AE46-4B50529CB6C0}" type="pres">
      <dgm:prSet presAssocID="{A24B76F5-E2B2-4E06-AE6D-3FEDBA07438D}" presName="node" presStyleLbl="node1" presStyleIdx="2" presStyleCnt="3" custScaleX="1584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9E119-EF4D-42B0-93B8-4AAECA7118DD}" type="pres">
      <dgm:prSet presAssocID="{A24B76F5-E2B2-4E06-AE6D-3FEDBA07438D}" presName="invisiNode" presStyleLbl="node1" presStyleIdx="2" presStyleCnt="3"/>
      <dgm:spPr/>
    </dgm:pt>
    <dgm:pt modelId="{336E26CB-19D8-4192-8018-511CE0F7382D}" type="pres">
      <dgm:prSet presAssocID="{A24B76F5-E2B2-4E06-AE6D-3FEDBA07438D}" presName="imagNode" presStyleLbl="fgImgPlace1" presStyleIdx="2" presStyleCnt="3" custScaleY="1194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7E1705CA-8DBA-477E-AB72-F6F8F75AD75C}" srcId="{299F360C-808D-4E32-A9E0-C0101FE2A24D}" destId="{70A9BFA1-11EF-414F-BA70-41DF1FEB01C4}" srcOrd="1" destOrd="0" parTransId="{2815B828-0A57-4645-81C8-E7D4AF54A4F8}" sibTransId="{3B1DA523-FBC0-462D-AE43-958B85617715}"/>
    <dgm:cxn modelId="{241002A8-3B6B-4D41-B606-3B7BE93C3705}" type="presOf" srcId="{A24B76F5-E2B2-4E06-AE6D-3FEDBA07438D}" destId="{52E385BC-F619-4BA5-AE46-4B50529CB6C0}" srcOrd="0" destOrd="0" presId="urn:microsoft.com/office/officeart/2005/8/layout/pList2"/>
    <dgm:cxn modelId="{9BCF2B6C-A345-465A-8C4A-3C7CAC400FE6}" type="presOf" srcId="{EAAFB4DB-DADD-4791-B127-59801235DBD1}" destId="{FC4C7C05-196D-4928-A337-DA37A8F8B63A}" srcOrd="0" destOrd="0" presId="urn:microsoft.com/office/officeart/2005/8/layout/pList2"/>
    <dgm:cxn modelId="{C383063A-99DE-44E6-B28E-F860A3E001BC}" srcId="{299F360C-808D-4E32-A9E0-C0101FE2A24D}" destId="{AD237B43-1FE8-47E4-9CE8-A14D75D03FF7}" srcOrd="0" destOrd="0" parTransId="{D419A6D9-F960-4F4C-8CF7-243092F9B8E6}" sibTransId="{EAAFB4DB-DADD-4791-B127-59801235DBD1}"/>
    <dgm:cxn modelId="{CE330840-3273-4FE9-8D06-F6E1C1633FD1}" type="presOf" srcId="{70A9BFA1-11EF-414F-BA70-41DF1FEB01C4}" destId="{BB8EAC4C-266B-4520-858A-57A743BF44A3}" srcOrd="0" destOrd="0" presId="urn:microsoft.com/office/officeart/2005/8/layout/pList2"/>
    <dgm:cxn modelId="{58441FA3-0B24-47E6-BDA0-7D6E326931BC}" type="presOf" srcId="{299F360C-808D-4E32-A9E0-C0101FE2A24D}" destId="{6B77CE06-9885-429E-9502-FC327ED9F34F}" srcOrd="0" destOrd="0" presId="urn:microsoft.com/office/officeart/2005/8/layout/pList2"/>
    <dgm:cxn modelId="{85B2FECF-7A67-434C-A1C0-80652B427B6F}" type="presOf" srcId="{AD237B43-1FE8-47E4-9CE8-A14D75D03FF7}" destId="{1CD18A04-2C3E-40F6-82EF-C21226DE774A}" srcOrd="0" destOrd="0" presId="urn:microsoft.com/office/officeart/2005/8/layout/pList2"/>
    <dgm:cxn modelId="{D6197109-721C-404D-8410-123FAE2F7C9D}" srcId="{299F360C-808D-4E32-A9E0-C0101FE2A24D}" destId="{A24B76F5-E2B2-4E06-AE6D-3FEDBA07438D}" srcOrd="2" destOrd="0" parTransId="{B28C93C2-4983-4D46-86CD-6281E67CC4C4}" sibTransId="{14F581FF-3971-455F-B880-3BE2A0F47D86}"/>
    <dgm:cxn modelId="{16B93F46-5166-412A-889A-F3F6A7423722}" type="presOf" srcId="{3B1DA523-FBC0-462D-AE43-958B85617715}" destId="{A8D1C6FD-C129-4B43-993A-5FE3B6E2A171}" srcOrd="0" destOrd="0" presId="urn:microsoft.com/office/officeart/2005/8/layout/pList2"/>
    <dgm:cxn modelId="{ED637504-8D06-449A-85B7-06863E6AB34A}" type="presParOf" srcId="{6B77CE06-9885-429E-9502-FC327ED9F34F}" destId="{2AC74376-3A15-4F81-A1E7-6EF4BC805724}" srcOrd="0" destOrd="0" presId="urn:microsoft.com/office/officeart/2005/8/layout/pList2"/>
    <dgm:cxn modelId="{DAB37DD9-0938-4161-8459-CDCFBF0ADC57}" type="presParOf" srcId="{6B77CE06-9885-429E-9502-FC327ED9F34F}" destId="{7F280FA8-728E-4BA5-A688-711CAF4BE967}" srcOrd="1" destOrd="0" presId="urn:microsoft.com/office/officeart/2005/8/layout/pList2"/>
    <dgm:cxn modelId="{55703E79-EDDE-4545-BE72-757D2385F5BD}" type="presParOf" srcId="{7F280FA8-728E-4BA5-A688-711CAF4BE967}" destId="{A64FD27E-4961-4D90-88EC-EADE32CC1113}" srcOrd="0" destOrd="0" presId="urn:microsoft.com/office/officeart/2005/8/layout/pList2"/>
    <dgm:cxn modelId="{0366EFD2-2228-4DBC-B45E-D71E36AC0942}" type="presParOf" srcId="{A64FD27E-4961-4D90-88EC-EADE32CC1113}" destId="{1CD18A04-2C3E-40F6-82EF-C21226DE774A}" srcOrd="0" destOrd="0" presId="urn:microsoft.com/office/officeart/2005/8/layout/pList2"/>
    <dgm:cxn modelId="{14411FCC-0CF2-43F6-85D2-F116B04360E3}" type="presParOf" srcId="{A64FD27E-4961-4D90-88EC-EADE32CC1113}" destId="{37939461-5ACC-4BAC-858E-F9B6058CF989}" srcOrd="1" destOrd="0" presId="urn:microsoft.com/office/officeart/2005/8/layout/pList2"/>
    <dgm:cxn modelId="{516B22ED-2D90-4D1A-8DF5-AC29A306FF60}" type="presParOf" srcId="{A64FD27E-4961-4D90-88EC-EADE32CC1113}" destId="{7B28CFCC-024D-4B51-A9BF-10C04D364C5D}" srcOrd="2" destOrd="0" presId="urn:microsoft.com/office/officeart/2005/8/layout/pList2"/>
    <dgm:cxn modelId="{A586E341-B4A3-4FF5-BA3E-63A07FC32CB2}" type="presParOf" srcId="{7F280FA8-728E-4BA5-A688-711CAF4BE967}" destId="{FC4C7C05-196D-4928-A337-DA37A8F8B63A}" srcOrd="1" destOrd="0" presId="urn:microsoft.com/office/officeart/2005/8/layout/pList2"/>
    <dgm:cxn modelId="{B449D6A5-F1B9-4456-A959-E32610CCFE8A}" type="presParOf" srcId="{7F280FA8-728E-4BA5-A688-711CAF4BE967}" destId="{C1BE09A7-A1A7-467D-9314-8EFB2AAD73E2}" srcOrd="2" destOrd="0" presId="urn:microsoft.com/office/officeart/2005/8/layout/pList2"/>
    <dgm:cxn modelId="{618601EE-3E8F-40EC-975E-BD222B491428}" type="presParOf" srcId="{C1BE09A7-A1A7-467D-9314-8EFB2AAD73E2}" destId="{BB8EAC4C-266B-4520-858A-57A743BF44A3}" srcOrd="0" destOrd="0" presId="urn:microsoft.com/office/officeart/2005/8/layout/pList2"/>
    <dgm:cxn modelId="{B2D6A178-9F3E-45CC-A228-63E62125BBEE}" type="presParOf" srcId="{C1BE09A7-A1A7-467D-9314-8EFB2AAD73E2}" destId="{38902C82-2FC8-402E-B39B-49B08C563810}" srcOrd="1" destOrd="0" presId="urn:microsoft.com/office/officeart/2005/8/layout/pList2"/>
    <dgm:cxn modelId="{53D84802-C233-4338-917A-496F5FA8E76B}" type="presParOf" srcId="{C1BE09A7-A1A7-467D-9314-8EFB2AAD73E2}" destId="{3701E6BA-3714-40F7-8CCD-6AACA6DE2BD7}" srcOrd="2" destOrd="0" presId="urn:microsoft.com/office/officeart/2005/8/layout/pList2"/>
    <dgm:cxn modelId="{5D71133D-7357-4B38-974C-E1D6B6F571AE}" type="presParOf" srcId="{7F280FA8-728E-4BA5-A688-711CAF4BE967}" destId="{A8D1C6FD-C129-4B43-993A-5FE3B6E2A171}" srcOrd="3" destOrd="0" presId="urn:microsoft.com/office/officeart/2005/8/layout/pList2"/>
    <dgm:cxn modelId="{F3E0A45D-0C00-4EA7-B0E9-2F40F55D00BF}" type="presParOf" srcId="{7F280FA8-728E-4BA5-A688-711CAF4BE967}" destId="{E1171BE7-EB4B-4D52-BE2E-D7C10F91B255}" srcOrd="4" destOrd="0" presId="urn:microsoft.com/office/officeart/2005/8/layout/pList2"/>
    <dgm:cxn modelId="{5ABFC0E5-0298-4C43-9829-285B5278982D}" type="presParOf" srcId="{E1171BE7-EB4B-4D52-BE2E-D7C10F91B255}" destId="{52E385BC-F619-4BA5-AE46-4B50529CB6C0}" srcOrd="0" destOrd="0" presId="urn:microsoft.com/office/officeart/2005/8/layout/pList2"/>
    <dgm:cxn modelId="{4117FCDF-1802-4107-A852-D88743D8881F}" type="presParOf" srcId="{E1171BE7-EB4B-4D52-BE2E-D7C10F91B255}" destId="{24B9E119-EF4D-42B0-93B8-4AAECA7118DD}" srcOrd="1" destOrd="0" presId="urn:microsoft.com/office/officeart/2005/8/layout/pList2"/>
    <dgm:cxn modelId="{DECC7842-9BD9-4917-90B6-D2132010A0C3}" type="presParOf" srcId="{E1171BE7-EB4B-4D52-BE2E-D7C10F91B255}" destId="{336E26CB-19D8-4192-8018-511CE0F7382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0BC1B-A5F1-4F5E-818C-CECE17C1B984}">
      <dsp:nvSpPr>
        <dsp:cNvPr id="0" name=""/>
        <dsp:cNvSpPr/>
      </dsp:nvSpPr>
      <dsp:spPr>
        <a:xfrm>
          <a:off x="3075225" y="0"/>
          <a:ext cx="2263707" cy="16246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Aprendizagem do aluno surdo na escola</a:t>
          </a:r>
          <a:endParaRPr lang="pt-BR" sz="2000" b="1" kern="1200" dirty="0"/>
        </a:p>
      </dsp:txBody>
      <dsp:txXfrm>
        <a:off x="3406737" y="237932"/>
        <a:ext cx="1600683" cy="1148835"/>
      </dsp:txXfrm>
    </dsp:sp>
    <dsp:sp modelId="{367BC438-583A-47EF-80EA-6725F8C558B6}">
      <dsp:nvSpPr>
        <dsp:cNvPr id="0" name=""/>
        <dsp:cNvSpPr/>
      </dsp:nvSpPr>
      <dsp:spPr>
        <a:xfrm rot="2021413">
          <a:off x="5765296" y="1052452"/>
          <a:ext cx="616120" cy="645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780818" y="1130298"/>
        <a:ext cx="431284" cy="387329"/>
      </dsp:txXfrm>
    </dsp:sp>
    <dsp:sp modelId="{C8FC2580-F9F9-4E9B-ABBC-F6904DD2453C}">
      <dsp:nvSpPr>
        <dsp:cNvPr id="0" name=""/>
        <dsp:cNvSpPr/>
      </dsp:nvSpPr>
      <dsp:spPr>
        <a:xfrm>
          <a:off x="5842994" y="1584180"/>
          <a:ext cx="1912739" cy="19127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Diálogo com os professores</a:t>
          </a:r>
          <a:endParaRPr lang="pt-BR" sz="2000" b="1" kern="1200" dirty="0"/>
        </a:p>
      </dsp:txBody>
      <dsp:txXfrm>
        <a:off x="6123108" y="1864294"/>
        <a:ext cx="1352511" cy="1352511"/>
      </dsp:txXfrm>
    </dsp:sp>
    <dsp:sp modelId="{36EBD051-E817-4E97-A1CE-C6F577163508}">
      <dsp:nvSpPr>
        <dsp:cNvPr id="0" name=""/>
        <dsp:cNvSpPr/>
      </dsp:nvSpPr>
      <dsp:spPr>
        <a:xfrm rot="5466002">
          <a:off x="6526574" y="3623733"/>
          <a:ext cx="491586" cy="645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6601728" y="3679119"/>
        <a:ext cx="344110" cy="387329"/>
      </dsp:txXfrm>
    </dsp:sp>
    <dsp:sp modelId="{01700E81-FBE8-41F8-98E1-F51879A20F3E}">
      <dsp:nvSpPr>
        <dsp:cNvPr id="0" name=""/>
        <dsp:cNvSpPr/>
      </dsp:nvSpPr>
      <dsp:spPr>
        <a:xfrm>
          <a:off x="5626964" y="4423964"/>
          <a:ext cx="2235743" cy="19127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Reflexão da prática</a:t>
          </a:r>
          <a:endParaRPr lang="pt-BR" sz="2000" b="1" kern="1200" dirty="0"/>
        </a:p>
      </dsp:txBody>
      <dsp:txXfrm>
        <a:off x="5954381" y="4704078"/>
        <a:ext cx="1580909" cy="1352511"/>
      </dsp:txXfrm>
    </dsp:sp>
    <dsp:sp modelId="{C7EE06A4-5E0E-4EA6-9300-368F039FDAC0}">
      <dsp:nvSpPr>
        <dsp:cNvPr id="0" name=""/>
        <dsp:cNvSpPr/>
      </dsp:nvSpPr>
      <dsp:spPr>
        <a:xfrm rot="10886552">
          <a:off x="3577833" y="5563470"/>
          <a:ext cx="1505979" cy="645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3771467" y="5695018"/>
        <a:ext cx="1312314" cy="387329"/>
      </dsp:txXfrm>
    </dsp:sp>
    <dsp:sp modelId="{BB6BE4C2-16C8-4DE6-A775-C959839866A2}">
      <dsp:nvSpPr>
        <dsp:cNvPr id="0" name=""/>
        <dsp:cNvSpPr/>
      </dsp:nvSpPr>
      <dsp:spPr>
        <a:xfrm>
          <a:off x="874441" y="4300218"/>
          <a:ext cx="1912739" cy="19127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Processo formativo</a:t>
          </a:r>
          <a:endParaRPr lang="pt-BR" sz="2000" b="1" kern="1200" dirty="0"/>
        </a:p>
      </dsp:txBody>
      <dsp:txXfrm>
        <a:off x="1154555" y="4580332"/>
        <a:ext cx="1352511" cy="1352511"/>
      </dsp:txXfrm>
    </dsp:sp>
    <dsp:sp modelId="{53204B5D-B790-4EAF-A2D2-40AD03A353ED}">
      <dsp:nvSpPr>
        <dsp:cNvPr id="0" name=""/>
        <dsp:cNvSpPr/>
      </dsp:nvSpPr>
      <dsp:spPr>
        <a:xfrm rot="15758489">
          <a:off x="1401919" y="3534775"/>
          <a:ext cx="496436" cy="645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1485922" y="3737737"/>
        <a:ext cx="347505" cy="387329"/>
      </dsp:txXfrm>
    </dsp:sp>
    <dsp:sp modelId="{B9C63134-4E2F-4A8B-AB62-2402107120BD}">
      <dsp:nvSpPr>
        <dsp:cNvPr id="0" name=""/>
        <dsp:cNvSpPr/>
      </dsp:nvSpPr>
      <dsp:spPr>
        <a:xfrm>
          <a:off x="370379" y="1552684"/>
          <a:ext cx="2200759" cy="18316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Aula  de LIBRAS e intepretação</a:t>
          </a:r>
          <a:endParaRPr lang="pt-BR" sz="2000" b="1" kern="1200" dirty="0"/>
        </a:p>
      </dsp:txBody>
      <dsp:txXfrm>
        <a:off x="692673" y="1820930"/>
        <a:ext cx="1556171" cy="1295204"/>
      </dsp:txXfrm>
    </dsp:sp>
    <dsp:sp modelId="{1DB72406-2D55-4C17-93E1-84210234EEE8}">
      <dsp:nvSpPr>
        <dsp:cNvPr id="0" name=""/>
        <dsp:cNvSpPr/>
      </dsp:nvSpPr>
      <dsp:spPr>
        <a:xfrm rot="19728911">
          <a:off x="2399149" y="1071443"/>
          <a:ext cx="607826" cy="645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2412324" y="1247763"/>
        <a:ext cx="425478" cy="387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B0A19-6BDF-4E4E-9B39-F754A08F7694}">
      <dsp:nvSpPr>
        <dsp:cNvPr id="0" name=""/>
        <dsp:cNvSpPr/>
      </dsp:nvSpPr>
      <dsp:spPr>
        <a:xfrm>
          <a:off x="0" y="0"/>
          <a:ext cx="8676401" cy="51740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AED8F-2484-4503-8BF8-6343597F5B7B}">
      <dsp:nvSpPr>
        <dsp:cNvPr id="0" name=""/>
        <dsp:cNvSpPr/>
      </dsp:nvSpPr>
      <dsp:spPr>
        <a:xfrm>
          <a:off x="1250351" y="3571118"/>
          <a:ext cx="215239" cy="2152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264AC-3199-4EFE-9CBC-2F6AA7CE8A67}">
      <dsp:nvSpPr>
        <dsp:cNvPr id="0" name=""/>
        <dsp:cNvSpPr/>
      </dsp:nvSpPr>
      <dsp:spPr>
        <a:xfrm>
          <a:off x="1357971" y="3678738"/>
          <a:ext cx="1928880" cy="149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51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Aprender  a LIBRAS </a:t>
          </a:r>
          <a:endParaRPr lang="pt-BR" sz="2300" b="1" kern="1200" dirty="0"/>
        </a:p>
      </dsp:txBody>
      <dsp:txXfrm>
        <a:off x="1357971" y="3678738"/>
        <a:ext cx="1928880" cy="1495296"/>
      </dsp:txXfrm>
    </dsp:sp>
    <dsp:sp modelId="{B2DBC616-7600-43C4-AFB8-5AB53F3B48FD}">
      <dsp:nvSpPr>
        <dsp:cNvPr id="0" name=""/>
        <dsp:cNvSpPr/>
      </dsp:nvSpPr>
      <dsp:spPr>
        <a:xfrm>
          <a:off x="3150257" y="2164816"/>
          <a:ext cx="389087" cy="389087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A026E-639F-4CC0-818C-04A170CA3D5D}">
      <dsp:nvSpPr>
        <dsp:cNvPr id="0" name=""/>
        <dsp:cNvSpPr/>
      </dsp:nvSpPr>
      <dsp:spPr>
        <a:xfrm>
          <a:off x="3096347" y="2251276"/>
          <a:ext cx="1986829" cy="281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69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b="1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Aprendizagem escolar/ação na escola</a:t>
          </a:r>
          <a:endParaRPr lang="pt-BR" sz="2300" b="1" kern="1200" dirty="0"/>
        </a:p>
      </dsp:txBody>
      <dsp:txXfrm>
        <a:off x="3096347" y="2251276"/>
        <a:ext cx="1986829" cy="2814675"/>
      </dsp:txXfrm>
    </dsp:sp>
    <dsp:sp modelId="{DBAAE0FD-27F3-4164-81BB-6BA1187FE907}">
      <dsp:nvSpPr>
        <dsp:cNvPr id="0" name=""/>
        <dsp:cNvSpPr/>
      </dsp:nvSpPr>
      <dsp:spPr>
        <a:xfrm>
          <a:off x="5435110" y="1309030"/>
          <a:ext cx="538099" cy="53809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9AB1A-3B63-4D95-BC89-FD903D4BA31F}">
      <dsp:nvSpPr>
        <dsp:cNvPr id="0" name=""/>
        <dsp:cNvSpPr/>
      </dsp:nvSpPr>
      <dsp:spPr>
        <a:xfrm>
          <a:off x="6120679" y="1228589"/>
          <a:ext cx="1986829" cy="359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128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6120679" y="1228589"/>
        <a:ext cx="1986829" cy="3595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942F3-64EE-471D-BFAB-60EEA7A5A77D}">
      <dsp:nvSpPr>
        <dsp:cNvPr id="0" name=""/>
        <dsp:cNvSpPr/>
      </dsp:nvSpPr>
      <dsp:spPr>
        <a:xfrm>
          <a:off x="802451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27126-FBB0-40A3-A41B-F47FDD351D2F}">
      <dsp:nvSpPr>
        <dsp:cNvPr id="0" name=""/>
        <dsp:cNvSpPr/>
      </dsp:nvSpPr>
      <dsp:spPr>
        <a:xfrm>
          <a:off x="2730" y="1357788"/>
          <a:ext cx="2541158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smtClean="0"/>
            <a:t>Educação Infantil </a:t>
          </a:r>
          <a:endParaRPr lang="pt-BR" sz="3600" b="1" kern="1200" dirty="0"/>
        </a:p>
      </dsp:txBody>
      <dsp:txXfrm>
        <a:off x="91106" y="1446164"/>
        <a:ext cx="2364406" cy="1633633"/>
      </dsp:txXfrm>
    </dsp:sp>
    <dsp:sp modelId="{914B9F30-0880-41D5-89CD-25F2887C45A9}">
      <dsp:nvSpPr>
        <dsp:cNvPr id="0" name=""/>
        <dsp:cNvSpPr/>
      </dsp:nvSpPr>
      <dsp:spPr>
        <a:xfrm>
          <a:off x="2896260" y="1252732"/>
          <a:ext cx="2541158" cy="181038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/>
            <a:t>Ensino Fundamental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/>
            <a:t>1º ao 5º ano</a:t>
          </a:r>
          <a:endParaRPr lang="pt-BR" sz="2800" b="1" kern="1200" dirty="0"/>
        </a:p>
      </dsp:txBody>
      <dsp:txXfrm>
        <a:off x="2984636" y="1341108"/>
        <a:ext cx="2364406" cy="1633633"/>
      </dsp:txXfrm>
    </dsp:sp>
    <dsp:sp modelId="{6FA76B27-E87D-4AA9-928A-AA3F58B7E81C}">
      <dsp:nvSpPr>
        <dsp:cNvPr id="0" name=""/>
        <dsp:cNvSpPr/>
      </dsp:nvSpPr>
      <dsp:spPr>
        <a:xfrm>
          <a:off x="5701847" y="1296145"/>
          <a:ext cx="2525022" cy="193367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/>
            <a:t>Ensino Fundamental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/>
            <a:t>6º ao 9º ano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5796241" y="1390539"/>
        <a:ext cx="2336234" cy="1744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27D9A-B800-4102-A6AB-D2DC6EC21A00}">
      <dsp:nvSpPr>
        <dsp:cNvPr id="0" name=""/>
        <dsp:cNvSpPr/>
      </dsp:nvSpPr>
      <dsp:spPr>
        <a:xfrm rot="5400000">
          <a:off x="-242626" y="242691"/>
          <a:ext cx="1617507" cy="11322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10</a:t>
          </a:r>
          <a:endParaRPr lang="pt-BR" sz="3000" b="1" kern="1200" dirty="0"/>
        </a:p>
      </dsp:txBody>
      <dsp:txXfrm rot="-5400000">
        <a:off x="1" y="566193"/>
        <a:ext cx="1132255" cy="485252"/>
      </dsp:txXfrm>
    </dsp:sp>
    <dsp:sp modelId="{531141CB-D82B-4548-B40C-36A15913EEE8}">
      <dsp:nvSpPr>
        <dsp:cNvPr id="0" name=""/>
        <dsp:cNvSpPr/>
      </dsp:nvSpPr>
      <dsp:spPr>
        <a:xfrm rot="5400000">
          <a:off x="2323604" y="-1191283"/>
          <a:ext cx="1051380" cy="3434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b="1" kern="1200" dirty="0" smtClean="0"/>
            <a:t>Alunos surdos</a:t>
          </a:r>
          <a:endParaRPr lang="pt-BR" sz="3000" b="1" kern="1200" dirty="0"/>
        </a:p>
      </dsp:txBody>
      <dsp:txXfrm rot="-5400000">
        <a:off x="1132256" y="51389"/>
        <a:ext cx="3382753" cy="948732"/>
      </dsp:txXfrm>
    </dsp:sp>
    <dsp:sp modelId="{F32638AE-912E-4C27-B8C5-DEF55B3CF72B}">
      <dsp:nvSpPr>
        <dsp:cNvPr id="0" name=""/>
        <dsp:cNvSpPr/>
      </dsp:nvSpPr>
      <dsp:spPr>
        <a:xfrm rot="5400000">
          <a:off x="-242626" y="1666120"/>
          <a:ext cx="1617507" cy="1132255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200</a:t>
          </a:r>
          <a:endParaRPr lang="pt-BR" sz="3000" b="1" kern="1200" dirty="0"/>
        </a:p>
      </dsp:txBody>
      <dsp:txXfrm rot="-5400000">
        <a:off x="1" y="1989622"/>
        <a:ext cx="1132255" cy="485252"/>
      </dsp:txXfrm>
    </dsp:sp>
    <dsp:sp modelId="{773AC8C3-7D72-4892-AAE7-02E635EC913D}">
      <dsp:nvSpPr>
        <dsp:cNvPr id="0" name=""/>
        <dsp:cNvSpPr/>
      </dsp:nvSpPr>
      <dsp:spPr>
        <a:xfrm rot="5400000">
          <a:off x="2323604" y="232145"/>
          <a:ext cx="1051380" cy="3434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b="1" kern="1200" dirty="0" smtClean="0"/>
            <a:t> Alunos ouvintes</a:t>
          </a:r>
          <a:endParaRPr lang="pt-BR" sz="3000" b="1" kern="1200" dirty="0"/>
        </a:p>
      </dsp:txBody>
      <dsp:txXfrm rot="-5400000">
        <a:off x="1132256" y="1474817"/>
        <a:ext cx="3382753" cy="948732"/>
      </dsp:txXfrm>
    </dsp:sp>
    <dsp:sp modelId="{27DCCEF2-05B4-42FD-A384-A0D13D1DAAD9}">
      <dsp:nvSpPr>
        <dsp:cNvPr id="0" name=""/>
        <dsp:cNvSpPr/>
      </dsp:nvSpPr>
      <dsp:spPr>
        <a:xfrm rot="5400000">
          <a:off x="-242626" y="3089548"/>
          <a:ext cx="1617507" cy="1132255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50</a:t>
          </a:r>
          <a:endParaRPr lang="pt-BR" sz="3000" b="1" kern="1200" dirty="0"/>
        </a:p>
      </dsp:txBody>
      <dsp:txXfrm rot="-5400000">
        <a:off x="1" y="3413050"/>
        <a:ext cx="1132255" cy="485252"/>
      </dsp:txXfrm>
    </dsp:sp>
    <dsp:sp modelId="{817CE95E-E869-41FC-9F8F-937FC4DB986B}">
      <dsp:nvSpPr>
        <dsp:cNvPr id="0" name=""/>
        <dsp:cNvSpPr/>
      </dsp:nvSpPr>
      <dsp:spPr>
        <a:xfrm rot="5400000">
          <a:off x="2323604" y="1655573"/>
          <a:ext cx="1051380" cy="3434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b="1" kern="1200" dirty="0" smtClean="0"/>
            <a:t> Professores</a:t>
          </a:r>
          <a:endParaRPr lang="pt-BR" sz="3000" b="1" kern="1200" dirty="0"/>
        </a:p>
      </dsp:txBody>
      <dsp:txXfrm rot="-5400000">
        <a:off x="1132256" y="2898245"/>
        <a:ext cx="3382753" cy="948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74376-3A15-4F81-A1E7-6EF4BC805724}">
      <dsp:nvSpPr>
        <dsp:cNvPr id="0" name=""/>
        <dsp:cNvSpPr/>
      </dsp:nvSpPr>
      <dsp:spPr>
        <a:xfrm>
          <a:off x="0" y="0"/>
          <a:ext cx="8229600" cy="232831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8CFCC-024D-4B51-A9BF-10C04D364C5D}">
      <dsp:nvSpPr>
        <dsp:cNvPr id="0" name=""/>
        <dsp:cNvSpPr/>
      </dsp:nvSpPr>
      <dsp:spPr>
        <a:xfrm>
          <a:off x="528110" y="144018"/>
          <a:ext cx="2064181" cy="20402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18A04-2C3E-40F6-82EF-C21226DE774A}">
      <dsp:nvSpPr>
        <dsp:cNvPr id="0" name=""/>
        <dsp:cNvSpPr/>
      </dsp:nvSpPr>
      <dsp:spPr>
        <a:xfrm rot="10800000">
          <a:off x="249279" y="2328315"/>
          <a:ext cx="2621843" cy="284571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 </a:t>
          </a:r>
          <a:r>
            <a:rPr lang="pt-BR" sz="3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Samira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- 6 alunos surdos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- 169  ouvintes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- 20 professores</a:t>
          </a:r>
          <a:endParaRPr lang="pt-BR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329910" y="2328315"/>
        <a:ext cx="2460581" cy="2765088"/>
      </dsp:txXfrm>
    </dsp:sp>
    <dsp:sp modelId="{3701E6BA-3714-40F7-8CCD-6AACA6DE2BD7}">
      <dsp:nvSpPr>
        <dsp:cNvPr id="0" name=""/>
        <dsp:cNvSpPr/>
      </dsp:nvSpPr>
      <dsp:spPr>
        <a:xfrm>
          <a:off x="3168349" y="180024"/>
          <a:ext cx="2100470" cy="20402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EAC4C-266B-4520-858A-57A743BF44A3}">
      <dsp:nvSpPr>
        <dsp:cNvPr id="0" name=""/>
        <dsp:cNvSpPr/>
      </dsp:nvSpPr>
      <dsp:spPr>
        <a:xfrm rot="10800000">
          <a:off x="2952328" y="2448284"/>
          <a:ext cx="2390100" cy="27016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Vera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- 6 alunos surdos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- 159 ouvintes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- 6 professores</a:t>
          </a:r>
        </a:p>
      </dsp:txBody>
      <dsp:txXfrm rot="10800000">
        <a:off x="3025832" y="2448284"/>
        <a:ext cx="2243092" cy="2628193"/>
      </dsp:txXfrm>
    </dsp:sp>
    <dsp:sp modelId="{336E26CB-19D8-4192-8018-511CE0F7382D}">
      <dsp:nvSpPr>
        <dsp:cNvPr id="0" name=""/>
        <dsp:cNvSpPr/>
      </dsp:nvSpPr>
      <dsp:spPr>
        <a:xfrm>
          <a:off x="6011122" y="144018"/>
          <a:ext cx="1524123" cy="20402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385BC-F619-4BA5-AE46-4B50529CB6C0}">
      <dsp:nvSpPr>
        <dsp:cNvPr id="0" name=""/>
        <dsp:cNvSpPr/>
      </dsp:nvSpPr>
      <dsp:spPr>
        <a:xfrm rot="10800000">
          <a:off x="5566047" y="2328315"/>
          <a:ext cx="2414272" cy="284571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Verônica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- 6 alunos surdos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- 185 ouvintes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- 41 professores</a:t>
          </a:r>
          <a:endParaRPr lang="pt-BR" sz="2000" b="1" kern="1200" dirty="0">
            <a:solidFill>
              <a:schemeClr val="tx1"/>
            </a:solidFill>
          </a:endParaRPr>
        </a:p>
      </dsp:txBody>
      <dsp:txXfrm rot="10800000">
        <a:off x="5640294" y="2328315"/>
        <a:ext cx="2265778" cy="2771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071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09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74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06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376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16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490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4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158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56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49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74678-C983-495B-BA90-E97FF7E26F8C}" type="datetimeFigureOut">
              <a:rPr lang="pt-BR" smtClean="0"/>
              <a:t>07/06/2018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E45A-8CAB-47FD-92C6-4E51770E4E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9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De 2008  à 2018: 10 anos de programa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 </a:t>
            </a:r>
            <a:endParaRPr lang="pt-BR" dirty="0"/>
          </a:p>
        </p:txBody>
      </p:sp>
      <p:pic>
        <p:nvPicPr>
          <p:cNvPr id="4" name="Espaço Reservado para Conteúdo 3" descr="C:\Users\cristianne.miranda\Desktop\D3CDC7B3A7284B7C8E2BD6873371EEA7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84" y="1772816"/>
            <a:ext cx="446449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6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Em 2008:</a:t>
            </a:r>
            <a:endParaRPr lang="pt-BR" sz="4000" b="1" dirty="0"/>
          </a:p>
        </p:txBody>
      </p:sp>
      <p:sp>
        <p:nvSpPr>
          <p:cNvPr id="8" name="AutoShape 9" descr="https://outlook.live.com/owa/service.svc/s/GetReferenceAttachment?attachmentId=AQMkADAwATY3ZmYAZS1hMDgxLWEwZjUtMDACLTAwCgBGAAADZD7aCp288UCW3XLnjB0fGgcATwJkbNpOtUiBr%2BjE8n5LhwAAAgEMAAAATwJkbNpOtUiBr%2BjE8n5LhwACWJLONQAAAAESABAAjIbtman0IkOuSmjlExdnzg%3D%3D&amp;location=https%3A%2F%2F1drv.ms%2Fu%2Fs!Am25ZrkK3MbhgiZvYSkdz7ed73Na&amp;X-OWA-CANARY=hX22KLzE4E2p1sakZy-nFUBCyBEOzNUY1w5ZDLrUEJdT8BYpTucm9tDpcJ0FwSkCuZzpkiqtp1E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1" descr="https://outlook.live.com/owa/service.svc/s/GetReferenceAttachment?attachmentId=AQMkADAwATY3ZmYAZS1hMDgxLWEwZjUtMDACLTAwCgBGAAADZD7aCp288UCW3XLnjB0fGgcATwJkbNpOtUiBr%2BjE8n5LhwAAAgEMAAAATwJkbNpOtUiBr%2BjE8n5LhwACWJLONQAAAAESABAAjIbtman0IkOuSmjlExdnzg%3D%3D&amp;location=https%3A%2F%2F1drv.ms%2Fu%2Fs!Am25ZrkK3MbhgiZvYSkdz7ed73Na&amp;X-OWA-CANARY=hX22KLzE4E2p1sakZy-nFUBCyBEOzNUY1w5ZDLrUEJdT8BYpTucm9tDpcJ0FwSkCuZzpkiqtp1E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978498"/>
              </p:ext>
            </p:extLst>
          </p:nvPr>
        </p:nvGraphicFramePr>
        <p:xfrm>
          <a:off x="251520" y="1700808"/>
          <a:ext cx="4566333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6" name="Picture 12" descr="C:\Users\Windows\Downloads\DSC049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410445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/>
              <a:t>Em 2018: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98976"/>
              </p:ext>
            </p:extLst>
          </p:nvPr>
        </p:nvGraphicFramePr>
        <p:xfrm>
          <a:off x="611560" y="1052736"/>
          <a:ext cx="8229600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827584" y="5661248"/>
            <a:ext cx="777686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7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pt-BR" b="1" dirty="0" smtClean="0"/>
              <a:t>Em 2018:</a:t>
            </a:r>
            <a:endParaRPr lang="pt-BR" b="1" dirty="0"/>
          </a:p>
        </p:txBody>
      </p:sp>
      <p:pic>
        <p:nvPicPr>
          <p:cNvPr id="4098" name="Picture 2" descr="C:\Users\Windows\Documents\Bluetooth Folder\IMG-20180301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333566"/>
            <a:ext cx="2916324" cy="25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C:\Users\Windows\Documents\Bluetooth Folder\IMG-20180222-WA00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73" y="1268760"/>
            <a:ext cx="2979155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Windows\Documents\Bluetooth Folder\IMG-20180411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15" y="3933056"/>
            <a:ext cx="3663316" cy="274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Em 2018:</a:t>
            </a:r>
            <a:endParaRPr lang="pt-BR" sz="4000" b="1" dirty="0"/>
          </a:p>
        </p:txBody>
      </p:sp>
      <p:pic>
        <p:nvPicPr>
          <p:cNvPr id="4" name="Espaço Reservado para Conteúdo 3" descr="C:\Users\Windows\Documents\Bluetooth Folder\IMG-20180409-WA00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88032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Windows\Documents\Bluetooth Folder\IMG-20180412-WA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/>
              <a:t>Professoras que atuaram no programa</a:t>
            </a:r>
            <a:endParaRPr lang="pt-BR" sz="3600" b="1" dirty="0"/>
          </a:p>
        </p:txBody>
      </p:sp>
      <p:pic>
        <p:nvPicPr>
          <p:cNvPr id="8194" name="Picture 2" descr="C:\Users\Windows\Documents\Bluetooth Folder\IMG-20150428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9"/>
            <a:ext cx="23314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Windows\Documents\Bluetooth Folder\IMG-20140823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4482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Windows\Pictures\Vera Libras\P11-03-13_15.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456005" cy="32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Perspectivas: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Mais 2 duas professoras de LIBRAS;</a:t>
            </a:r>
          </a:p>
          <a:p>
            <a:r>
              <a:rPr lang="pt-BR" b="1" dirty="0"/>
              <a:t> </a:t>
            </a:r>
            <a:r>
              <a:rPr lang="pt-BR" b="1" dirty="0" smtClean="0"/>
              <a:t>Concurso para tradutor e intérpretes de LIBRAS;</a:t>
            </a:r>
          </a:p>
          <a:p>
            <a:r>
              <a:rPr lang="pt-BR" b="1" dirty="0"/>
              <a:t> </a:t>
            </a:r>
            <a:r>
              <a:rPr lang="pt-BR" b="1" dirty="0" smtClean="0"/>
              <a:t>Curso de LIBRAS para professores e supervisores da Rede Municipal;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868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CItação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8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78495"/>
              </p:ext>
            </p:extLst>
          </p:nvPr>
        </p:nvGraphicFramePr>
        <p:xfrm>
          <a:off x="529208" y="260648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3" descr="C:\Users\Windows\Documents\Bluetooth Folder\IMG-20180409-WA0048.jpg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8" t="158" r="27650" b="5285"/>
          <a:stretch/>
        </p:blipFill>
        <p:spPr bwMode="auto">
          <a:xfrm>
            <a:off x="3707904" y="2132856"/>
            <a:ext cx="216024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8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/>
              <a:t> O objetivo do Programa LIBRAS</a:t>
            </a:r>
            <a:endParaRPr lang="pt-BR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26129"/>
              </p:ext>
            </p:extLst>
          </p:nvPr>
        </p:nvGraphicFramePr>
        <p:xfrm>
          <a:off x="251520" y="1484784"/>
          <a:ext cx="8676431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 descr="C:\Users\Windows\Documents\Bluetooth Folder\IMG-20180222-WA005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347839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 </a:t>
            </a:r>
            <a:br>
              <a:rPr lang="pt-BR" b="1" dirty="0" smtClean="0"/>
            </a:br>
            <a:r>
              <a:rPr lang="pt-BR" b="1" dirty="0" smtClean="0"/>
              <a:t> Vídeo 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328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1" dirty="0" smtClean="0"/>
              <a:t>“ A aquisição da Língua de Sinais Brasileira é fundamental para garantir o direito de todas as crianças á educação. Se considerarmos o desenvolvimento do pensamento só é possível a criança com surdez participar do processo  de ensino-aprendizagem se sua língua natural for compartilhada no espaço escolar”</a:t>
            </a:r>
          </a:p>
          <a:p>
            <a:pPr marL="0" indent="0" algn="r">
              <a:buNone/>
            </a:pPr>
            <a:r>
              <a:rPr lang="pt-BR" b="1" i="1" dirty="0" smtClean="0"/>
              <a:t>Selma Bedaque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23897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Direito a aprender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00518"/>
              </p:ext>
            </p:extLst>
          </p:nvPr>
        </p:nvGraphicFramePr>
        <p:xfrm>
          <a:off x="395536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0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Educação Infantil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Windows\Documents\Bluetooth Folder\IMG-20180417-WA00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7" b="4031"/>
          <a:stretch/>
        </p:blipFill>
        <p:spPr bwMode="auto">
          <a:xfrm>
            <a:off x="1403648" y="1700808"/>
            <a:ext cx="6537039" cy="41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Ensino fundamental- 1º ao 5º ano</a:t>
            </a:r>
            <a:endParaRPr lang="pt-BR" b="1" dirty="0"/>
          </a:p>
        </p:txBody>
      </p:sp>
      <p:pic>
        <p:nvPicPr>
          <p:cNvPr id="7170" name="Picture 2" descr="C:\Users\Windows\Documents\Bluetooth Folder\20170816_100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164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indows\Documents\Bluetooth Folder\IMG-20180302-WA0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3"/>
            <a:ext cx="3528392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Ensino fundamental- </a:t>
            </a:r>
            <a:r>
              <a:rPr lang="pt-BR" b="1" dirty="0" smtClean="0"/>
              <a:t>6º </a:t>
            </a:r>
            <a:r>
              <a:rPr lang="pt-BR" b="1" dirty="0"/>
              <a:t>ao </a:t>
            </a:r>
            <a:r>
              <a:rPr lang="pt-BR" b="1" dirty="0" smtClean="0"/>
              <a:t>9º </a:t>
            </a:r>
            <a:r>
              <a:rPr lang="pt-BR" b="1" dirty="0"/>
              <a:t>ano</a:t>
            </a:r>
            <a:endParaRPr lang="pt-BR" dirty="0"/>
          </a:p>
        </p:txBody>
      </p:sp>
      <p:pic>
        <p:nvPicPr>
          <p:cNvPr id="6146" name="Picture 2" descr="C:\Users\Windows\Documents\Bluetooth Folder\20170504_152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240360" cy="44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ndows\Documents\Bluetooth Folder\IMG-20151202-WA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17" y="1484784"/>
            <a:ext cx="335947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219</Words>
  <Application>Microsoft Office PowerPoint</Application>
  <PresentationFormat>Apresentação na tela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De 2008  à 2018: 10 anos de programa</vt:lpstr>
      <vt:lpstr>Apresentação do PowerPoint</vt:lpstr>
      <vt:lpstr> O objetivo do Programa LIBRAS</vt:lpstr>
      <vt:lpstr>   Vídeo  </vt:lpstr>
      <vt:lpstr>Apresentação do PowerPoint</vt:lpstr>
      <vt:lpstr>Direito a aprender</vt:lpstr>
      <vt:lpstr>Educação Infantil</vt:lpstr>
      <vt:lpstr>Ensino fundamental- 1º ao 5º ano</vt:lpstr>
      <vt:lpstr>Ensino fundamental- 6º ao 9º ano</vt:lpstr>
      <vt:lpstr>Em 2008:</vt:lpstr>
      <vt:lpstr>Em 2018:</vt:lpstr>
      <vt:lpstr>Em 2018:</vt:lpstr>
      <vt:lpstr>Em 2018:</vt:lpstr>
      <vt:lpstr>Professoras que atuaram no programa</vt:lpstr>
      <vt:lpstr>Perspectivas: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59</cp:revision>
  <dcterms:created xsi:type="dcterms:W3CDTF">2018-06-01T13:09:35Z</dcterms:created>
  <dcterms:modified xsi:type="dcterms:W3CDTF">2018-06-07T18:20:14Z</dcterms:modified>
</cp:coreProperties>
</file>